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76" r:id="rId1"/>
  </p:sldMasterIdLst>
  <p:notesMasterIdLst>
    <p:notesMasterId r:id="rId25"/>
  </p:notesMasterIdLst>
  <p:sldIdLst>
    <p:sldId id="256" r:id="rId2"/>
    <p:sldId id="258" r:id="rId3"/>
    <p:sldId id="260" r:id="rId4"/>
    <p:sldId id="261" r:id="rId5"/>
    <p:sldId id="269" r:id="rId6"/>
    <p:sldId id="265" r:id="rId7"/>
    <p:sldId id="268" r:id="rId8"/>
    <p:sldId id="305" r:id="rId9"/>
    <p:sldId id="309" r:id="rId10"/>
    <p:sldId id="310" r:id="rId11"/>
    <p:sldId id="311" r:id="rId12"/>
    <p:sldId id="312" r:id="rId13"/>
    <p:sldId id="313" r:id="rId14"/>
    <p:sldId id="314" r:id="rId15"/>
    <p:sldId id="315" r:id="rId16"/>
    <p:sldId id="316" r:id="rId17"/>
    <p:sldId id="317" r:id="rId18"/>
    <p:sldId id="319" r:id="rId19"/>
    <p:sldId id="318" r:id="rId20"/>
    <p:sldId id="320" r:id="rId21"/>
    <p:sldId id="321" r:id="rId22"/>
    <p:sldId id="322" r:id="rId23"/>
    <p:sldId id="323" r:id="rId2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6"/>
      <p:bold r:id="rId27"/>
      <p:italic r:id="rId28"/>
      <p:boldItalic r:id="rId29"/>
    </p:embeddedFont>
    <p:embeddedFont>
      <p:font typeface="Nunito Sans Black" pitchFamily="2" charset="0"/>
      <p:bold r:id="rId30"/>
      <p:boldItalic r:id="rId31"/>
    </p:embeddedFont>
    <p:embeddedFont>
      <p:font typeface="Nunito Sans SemiBold" pitchFamily="2" charset="0"/>
      <p:regular r:id="rId32"/>
      <p:bold r:id="rId33"/>
      <p:italic r:id="rId34"/>
      <p:boldItalic r:id="rId35"/>
    </p:embeddedFont>
    <p:embeddedFont>
      <p:font typeface="Roboto Light" panose="02000000000000000000" pitchFamily="2" charset="0"/>
      <p:regular r:id="rId36"/>
      <p:bold r:id="rId37"/>
      <p:italic r:id="rId38"/>
      <p:boldItalic r:id="rId39"/>
    </p:embeddedFont>
    <p:embeddedFont>
      <p:font typeface="Roboto Slab Light" panose="020B0604020202020204" charset="0"/>
      <p:regular r:id="rId40"/>
      <p:bold r:id="rId41"/>
    </p:embeddedFont>
    <p:embeddedFont>
      <p:font typeface="Squada One" panose="020B0604020202020204" charset="0"/>
      <p:regular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7E48E9C-60D0-47CF-9553-A00EA73A6238}">
  <a:tblStyle styleId="{A7E48E9C-60D0-47CF-9553-A00EA73A623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3" d="100"/>
          <a:sy n="143" d="100"/>
        </p:scale>
        <p:origin x="684" y="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media/hdphoto1.wdp>
</file>

<file path=ppt/media/hdphoto2.wdp>
</file>

<file path=ppt/media/image1.gi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135410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925968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269048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10638663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213401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097110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05738166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62102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9449165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224108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9" name="Google Shape;32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7640309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4522157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2679676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39077881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Google Shape;434;p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113525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14583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>
  <p:cSld name="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/>
          <p:nvPr/>
        </p:nvSpPr>
        <p:spPr>
          <a:xfrm flipH="1">
            <a:off x="645900" y="1217100"/>
            <a:ext cx="7260900" cy="27171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0" y="1299294"/>
            <a:ext cx="2964712" cy="3316107"/>
          </a:xfrm>
          <a:custGeom>
            <a:avLst/>
            <a:gdLst/>
            <a:ahLst/>
            <a:cxnLst/>
            <a:rect l="l" t="t" r="r" b="b"/>
            <a:pathLst>
              <a:path w="51204" h="57273" extrusionOk="0">
                <a:moveTo>
                  <a:pt x="8598" y="1"/>
                </a:moveTo>
                <a:lnTo>
                  <a:pt x="0" y="21597"/>
                </a:lnTo>
                <a:lnTo>
                  <a:pt x="11012" y="45939"/>
                </a:lnTo>
                <a:cubicBezTo>
                  <a:pt x="11012" y="45939"/>
                  <a:pt x="26937" y="57273"/>
                  <a:pt x="34889" y="57273"/>
                </a:cubicBezTo>
                <a:cubicBezTo>
                  <a:pt x="35092" y="57273"/>
                  <a:pt x="35289" y="57265"/>
                  <a:pt x="35482" y="57250"/>
                </a:cubicBezTo>
                <a:cubicBezTo>
                  <a:pt x="43193" y="56631"/>
                  <a:pt x="51204" y="42938"/>
                  <a:pt x="45960" y="35023"/>
                </a:cubicBezTo>
                <a:cubicBezTo>
                  <a:pt x="44317" y="32544"/>
                  <a:pt x="41903" y="31781"/>
                  <a:pt x="39361" y="31781"/>
                </a:cubicBezTo>
                <a:cubicBezTo>
                  <a:pt x="35279" y="31781"/>
                  <a:pt x="30867" y="33751"/>
                  <a:pt x="28798" y="33751"/>
                </a:cubicBezTo>
                <a:cubicBezTo>
                  <a:pt x="28042" y="33751"/>
                  <a:pt x="27599" y="33488"/>
                  <a:pt x="27599" y="32770"/>
                </a:cubicBezTo>
                <a:cubicBezTo>
                  <a:pt x="27599" y="28871"/>
                  <a:pt x="38515" y="24994"/>
                  <a:pt x="36753" y="15007"/>
                </a:cubicBezTo>
                <a:cubicBezTo>
                  <a:pt x="34446" y="1976"/>
                  <a:pt x="8598" y="1"/>
                  <a:pt x="8598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>
            <a:off x="62475" y="1807662"/>
            <a:ext cx="3358026" cy="3335793"/>
          </a:xfrm>
          <a:custGeom>
            <a:avLst/>
            <a:gdLst/>
            <a:ahLst/>
            <a:cxnLst/>
            <a:rect l="l" t="t" r="r" b="b"/>
            <a:pathLst>
              <a:path w="57997" h="57613" extrusionOk="0">
                <a:moveTo>
                  <a:pt x="10584" y="0"/>
                </a:moveTo>
                <a:cubicBezTo>
                  <a:pt x="10895" y="4689"/>
                  <a:pt x="14494" y="9998"/>
                  <a:pt x="14195" y="14643"/>
                </a:cubicBezTo>
                <a:cubicBezTo>
                  <a:pt x="13746" y="21597"/>
                  <a:pt x="0" y="20197"/>
                  <a:pt x="321" y="27759"/>
                </a:cubicBezTo>
                <a:cubicBezTo>
                  <a:pt x="641" y="35322"/>
                  <a:pt x="14771" y="31082"/>
                  <a:pt x="13458" y="42873"/>
                </a:cubicBezTo>
                <a:cubicBezTo>
                  <a:pt x="12470" y="51745"/>
                  <a:pt x="16227" y="55433"/>
                  <a:pt x="21239" y="55433"/>
                </a:cubicBezTo>
                <a:cubicBezTo>
                  <a:pt x="22894" y="55433"/>
                  <a:pt x="24686" y="55031"/>
                  <a:pt x="26489" y="54280"/>
                </a:cubicBezTo>
                <a:cubicBezTo>
                  <a:pt x="30728" y="52514"/>
                  <a:pt x="35329" y="51271"/>
                  <a:pt x="39235" y="51271"/>
                </a:cubicBezTo>
                <a:cubicBezTo>
                  <a:pt x="43832" y="51271"/>
                  <a:pt x="47464" y="52993"/>
                  <a:pt x="48406" y="57613"/>
                </a:cubicBezTo>
                <a:lnTo>
                  <a:pt x="57997" y="57613"/>
                </a:lnTo>
                <a:cubicBezTo>
                  <a:pt x="52464" y="53276"/>
                  <a:pt x="55412" y="45767"/>
                  <a:pt x="51001" y="41858"/>
                </a:cubicBezTo>
                <a:cubicBezTo>
                  <a:pt x="49295" y="40343"/>
                  <a:pt x="47314" y="39797"/>
                  <a:pt x="45253" y="39797"/>
                </a:cubicBezTo>
                <a:cubicBezTo>
                  <a:pt x="39952" y="39797"/>
                  <a:pt x="34117" y="43403"/>
                  <a:pt x="31068" y="43403"/>
                </a:cubicBezTo>
                <a:cubicBezTo>
                  <a:pt x="30230" y="43403"/>
                  <a:pt x="29602" y="43131"/>
                  <a:pt x="29254" y="42435"/>
                </a:cubicBezTo>
                <a:cubicBezTo>
                  <a:pt x="27151" y="38227"/>
                  <a:pt x="30921" y="35204"/>
                  <a:pt x="26659" y="32620"/>
                </a:cubicBezTo>
                <a:cubicBezTo>
                  <a:pt x="25858" y="32128"/>
                  <a:pt x="24555" y="31957"/>
                  <a:pt x="23071" y="31829"/>
                </a:cubicBezTo>
                <a:cubicBezTo>
                  <a:pt x="20411" y="31583"/>
                  <a:pt x="17741" y="31573"/>
                  <a:pt x="19354" y="27759"/>
                </a:cubicBezTo>
                <a:cubicBezTo>
                  <a:pt x="21191" y="23423"/>
                  <a:pt x="29992" y="20091"/>
                  <a:pt x="25784" y="11204"/>
                </a:cubicBezTo>
                <a:cubicBezTo>
                  <a:pt x="23199" y="5757"/>
                  <a:pt x="15872" y="2051"/>
                  <a:pt x="10584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>
            <a:off x="7593150" y="1295108"/>
            <a:ext cx="1550864" cy="3792135"/>
          </a:xfrm>
          <a:custGeom>
            <a:avLst/>
            <a:gdLst/>
            <a:ahLst/>
            <a:cxnLst/>
            <a:rect l="l" t="t" r="r" b="b"/>
            <a:pathLst>
              <a:path w="21587" h="52784" extrusionOk="0">
                <a:moveTo>
                  <a:pt x="14180" y="0"/>
                </a:moveTo>
                <a:cubicBezTo>
                  <a:pt x="13936" y="0"/>
                  <a:pt x="13684" y="8"/>
                  <a:pt x="13426" y="24"/>
                </a:cubicBezTo>
                <a:cubicBezTo>
                  <a:pt x="13191" y="1124"/>
                  <a:pt x="12924" y="2181"/>
                  <a:pt x="12593" y="3121"/>
                </a:cubicBezTo>
                <a:cubicBezTo>
                  <a:pt x="9325" y="12542"/>
                  <a:pt x="1207" y="11356"/>
                  <a:pt x="588" y="16013"/>
                </a:cubicBezTo>
                <a:cubicBezTo>
                  <a:pt x="0" y="20424"/>
                  <a:pt x="5907" y="19901"/>
                  <a:pt x="6954" y="24397"/>
                </a:cubicBezTo>
                <a:cubicBezTo>
                  <a:pt x="8342" y="30347"/>
                  <a:pt x="961" y="32547"/>
                  <a:pt x="3888" y="43591"/>
                </a:cubicBezTo>
                <a:cubicBezTo>
                  <a:pt x="6046" y="51713"/>
                  <a:pt x="15827" y="52784"/>
                  <a:pt x="20874" y="52784"/>
                </a:cubicBezTo>
                <a:cubicBezTo>
                  <a:pt x="21124" y="52784"/>
                  <a:pt x="21362" y="52781"/>
                  <a:pt x="21586" y="52777"/>
                </a:cubicBezTo>
                <a:lnTo>
                  <a:pt x="21586" y="42106"/>
                </a:lnTo>
                <a:cubicBezTo>
                  <a:pt x="17132" y="40782"/>
                  <a:pt x="13479" y="37353"/>
                  <a:pt x="12508" y="30347"/>
                </a:cubicBezTo>
                <a:cubicBezTo>
                  <a:pt x="11546" y="23436"/>
                  <a:pt x="16246" y="14988"/>
                  <a:pt x="18275" y="8077"/>
                </a:cubicBezTo>
                <a:cubicBezTo>
                  <a:pt x="19140" y="5119"/>
                  <a:pt x="18980" y="1872"/>
                  <a:pt x="17165" y="664"/>
                </a:cubicBezTo>
                <a:cubicBezTo>
                  <a:pt x="16485" y="209"/>
                  <a:pt x="15432" y="0"/>
                  <a:pt x="1418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3988" y="3938"/>
            <a:ext cx="2956721" cy="5143431"/>
          </a:xfrm>
          <a:custGeom>
            <a:avLst/>
            <a:gdLst/>
            <a:ahLst/>
            <a:cxnLst/>
            <a:rect l="l" t="t" r="r" b="b"/>
            <a:pathLst>
              <a:path w="51066" h="88833" extrusionOk="0">
                <a:moveTo>
                  <a:pt x="0" y="0"/>
                </a:moveTo>
                <a:lnTo>
                  <a:pt x="0" y="88833"/>
                </a:lnTo>
                <a:lnTo>
                  <a:pt x="49485" y="88833"/>
                </a:lnTo>
                <a:cubicBezTo>
                  <a:pt x="48543" y="84213"/>
                  <a:pt x="44911" y="82491"/>
                  <a:pt x="40314" y="82491"/>
                </a:cubicBezTo>
                <a:cubicBezTo>
                  <a:pt x="36408" y="82491"/>
                  <a:pt x="31807" y="83734"/>
                  <a:pt x="27568" y="85500"/>
                </a:cubicBezTo>
                <a:cubicBezTo>
                  <a:pt x="25765" y="86251"/>
                  <a:pt x="23973" y="86653"/>
                  <a:pt x="22318" y="86653"/>
                </a:cubicBezTo>
                <a:cubicBezTo>
                  <a:pt x="17306" y="86653"/>
                  <a:pt x="13549" y="82965"/>
                  <a:pt x="14537" y="74093"/>
                </a:cubicBezTo>
                <a:cubicBezTo>
                  <a:pt x="15850" y="62302"/>
                  <a:pt x="1720" y="66542"/>
                  <a:pt x="1400" y="58979"/>
                </a:cubicBezTo>
                <a:cubicBezTo>
                  <a:pt x="1079" y="51417"/>
                  <a:pt x="14825" y="52817"/>
                  <a:pt x="15274" y="45863"/>
                </a:cubicBezTo>
                <a:cubicBezTo>
                  <a:pt x="15722" y="38900"/>
                  <a:pt x="7424" y="30494"/>
                  <a:pt x="14537" y="24822"/>
                </a:cubicBezTo>
                <a:cubicBezTo>
                  <a:pt x="17520" y="22447"/>
                  <a:pt x="21645" y="22322"/>
                  <a:pt x="26088" y="22322"/>
                </a:cubicBezTo>
                <a:cubicBezTo>
                  <a:pt x="26612" y="22322"/>
                  <a:pt x="27140" y="22324"/>
                  <a:pt x="27671" y="22324"/>
                </a:cubicBezTo>
                <a:cubicBezTo>
                  <a:pt x="33394" y="22324"/>
                  <a:pt x="39475" y="22122"/>
                  <a:pt x="44230" y="17367"/>
                </a:cubicBezTo>
                <a:cubicBezTo>
                  <a:pt x="49046" y="12550"/>
                  <a:pt x="50724" y="5960"/>
                  <a:pt x="5106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2"/>
          <p:cNvSpPr/>
          <p:nvPr/>
        </p:nvSpPr>
        <p:spPr>
          <a:xfrm>
            <a:off x="6550351" y="0"/>
            <a:ext cx="2593658" cy="4320177"/>
          </a:xfrm>
          <a:custGeom>
            <a:avLst/>
            <a:gdLst/>
            <a:ahLst/>
            <a:cxnLst/>
            <a:rect l="l" t="t" r="r" b="b"/>
            <a:pathLst>
              <a:path w="36102" h="60134" extrusionOk="0">
                <a:moveTo>
                  <a:pt x="0" y="0"/>
                </a:moveTo>
                <a:cubicBezTo>
                  <a:pt x="566" y="2233"/>
                  <a:pt x="2585" y="6804"/>
                  <a:pt x="9634" y="7103"/>
                </a:cubicBezTo>
                <a:cubicBezTo>
                  <a:pt x="9780" y="7109"/>
                  <a:pt x="9926" y="7112"/>
                  <a:pt x="10073" y="7112"/>
                </a:cubicBezTo>
                <a:cubicBezTo>
                  <a:pt x="15462" y="7112"/>
                  <a:pt x="22105" y="3128"/>
                  <a:pt x="25894" y="3128"/>
                </a:cubicBezTo>
                <a:cubicBezTo>
                  <a:pt x="27071" y="3128"/>
                  <a:pt x="27972" y="3512"/>
                  <a:pt x="28475" y="4518"/>
                </a:cubicBezTo>
                <a:cubicBezTo>
                  <a:pt x="29565" y="6686"/>
                  <a:pt x="27738" y="12133"/>
                  <a:pt x="20389" y="16085"/>
                </a:cubicBezTo>
                <a:cubicBezTo>
                  <a:pt x="12785" y="20176"/>
                  <a:pt x="7466" y="20561"/>
                  <a:pt x="6996" y="23808"/>
                </a:cubicBezTo>
                <a:cubicBezTo>
                  <a:pt x="6700" y="25856"/>
                  <a:pt x="8069" y="27061"/>
                  <a:pt x="9838" y="27061"/>
                </a:cubicBezTo>
                <a:cubicBezTo>
                  <a:pt x="11002" y="27061"/>
                  <a:pt x="12340" y="26538"/>
                  <a:pt x="13490" y="25389"/>
                </a:cubicBezTo>
                <a:cubicBezTo>
                  <a:pt x="15092" y="23787"/>
                  <a:pt x="17036" y="21938"/>
                  <a:pt x="19482" y="20571"/>
                </a:cubicBezTo>
                <a:cubicBezTo>
                  <a:pt x="22293" y="19013"/>
                  <a:pt x="25960" y="18031"/>
                  <a:pt x="28689" y="18031"/>
                </a:cubicBezTo>
                <a:cubicBezTo>
                  <a:pt x="29942" y="18031"/>
                  <a:pt x="30997" y="18238"/>
                  <a:pt x="31680" y="18691"/>
                </a:cubicBezTo>
                <a:cubicBezTo>
                  <a:pt x="33495" y="19899"/>
                  <a:pt x="33655" y="23146"/>
                  <a:pt x="32790" y="26104"/>
                </a:cubicBezTo>
                <a:cubicBezTo>
                  <a:pt x="30761" y="33015"/>
                  <a:pt x="26061" y="41463"/>
                  <a:pt x="27023" y="48374"/>
                </a:cubicBezTo>
                <a:cubicBezTo>
                  <a:pt x="27994" y="55380"/>
                  <a:pt x="31647" y="58809"/>
                  <a:pt x="36101" y="60133"/>
                </a:cubicBezTo>
                <a:lnTo>
                  <a:pt x="36101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99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ubTitle" idx="1"/>
          </p:nvPr>
        </p:nvSpPr>
        <p:spPr>
          <a:xfrm>
            <a:off x="3084811" y="2812511"/>
            <a:ext cx="29304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4"/>
          <p:cNvCxnSpPr/>
          <p:nvPr/>
        </p:nvCxnSpPr>
        <p:spPr>
          <a:xfrm>
            <a:off x="1704305" y="33062"/>
            <a:ext cx="0" cy="40800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Google Shape;35;p4"/>
          <p:cNvSpPr txBox="1">
            <a:spLocks noGrp="1"/>
          </p:cNvSpPr>
          <p:nvPr>
            <p:ph type="subTitle" idx="1"/>
          </p:nvPr>
        </p:nvSpPr>
        <p:spPr>
          <a:xfrm flipH="1">
            <a:off x="2406290" y="1389099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2"/>
          </p:nvPr>
        </p:nvSpPr>
        <p:spPr>
          <a:xfrm flipH="1">
            <a:off x="2406290" y="2108561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ubTitle" idx="3"/>
          </p:nvPr>
        </p:nvSpPr>
        <p:spPr>
          <a:xfrm flipH="1">
            <a:off x="2406290" y="281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ubTitle" idx="4"/>
          </p:nvPr>
        </p:nvSpPr>
        <p:spPr>
          <a:xfrm>
            <a:off x="2404800" y="1880524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ubTitle" idx="5"/>
          </p:nvPr>
        </p:nvSpPr>
        <p:spPr>
          <a:xfrm>
            <a:off x="2404800" y="2599372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subTitle" idx="6"/>
          </p:nvPr>
        </p:nvSpPr>
        <p:spPr>
          <a:xfrm>
            <a:off x="2404800" y="3310849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ctrTitle"/>
          </p:nvPr>
        </p:nvSpPr>
        <p:spPr>
          <a:xfrm>
            <a:off x="6052873" y="2105374"/>
            <a:ext cx="2135700" cy="946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title" idx="7" hasCustomPrompt="1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3" name="Google Shape;43;p4"/>
          <p:cNvSpPr txBox="1">
            <a:spLocks noGrp="1"/>
          </p:cNvSpPr>
          <p:nvPr>
            <p:ph type="title" idx="8" hasCustomPrompt="1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4"/>
          <p:cNvSpPr txBox="1">
            <a:spLocks noGrp="1"/>
          </p:cNvSpPr>
          <p:nvPr>
            <p:ph type="title" idx="9" hasCustomPrompt="1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4"/>
          <p:cNvSpPr txBox="1">
            <a:spLocks noGrp="1"/>
          </p:cNvSpPr>
          <p:nvPr>
            <p:ph type="subTitle" idx="13"/>
          </p:nvPr>
        </p:nvSpPr>
        <p:spPr>
          <a:xfrm flipH="1">
            <a:off x="2406290" y="3580183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Squada One"/>
              <a:buNone/>
              <a:defRPr sz="1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subTitle" idx="14"/>
          </p:nvPr>
        </p:nvSpPr>
        <p:spPr>
          <a:xfrm>
            <a:off x="2404800" y="4080849"/>
            <a:ext cx="4434600" cy="2817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title" idx="15" hasCustomPrompt="1"/>
          </p:nvPr>
        </p:nvSpPr>
        <p:spPr>
          <a:xfrm>
            <a:off x="1109465" y="383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4"/>
          <p:cNvSpPr/>
          <p:nvPr/>
        </p:nvSpPr>
        <p:spPr>
          <a:xfrm>
            <a:off x="8554105" y="1019672"/>
            <a:ext cx="89" cy="89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close/>
              </a:path>
            </a:pathLst>
          </a:custGeom>
          <a:gradFill>
            <a:gsLst>
              <a:gs pos="0">
                <a:srgbClr val="C2008B"/>
              </a:gs>
              <a:gs pos="100000">
                <a:srgbClr val="50009C"/>
              </a:gs>
            </a:gsLst>
            <a:lin ang="132009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4"/>
          <p:cNvSpPr/>
          <p:nvPr/>
        </p:nvSpPr>
        <p:spPr>
          <a:xfrm>
            <a:off x="4484504" y="0"/>
            <a:ext cx="4659494" cy="1452739"/>
          </a:xfrm>
          <a:custGeom>
            <a:avLst/>
            <a:gdLst/>
            <a:ahLst/>
            <a:cxnLst/>
            <a:rect l="l" t="t" r="r" b="b"/>
            <a:pathLst>
              <a:path w="19023" h="5931" extrusionOk="0">
                <a:moveTo>
                  <a:pt x="609" y="0"/>
                </a:moveTo>
                <a:cubicBezTo>
                  <a:pt x="566" y="75"/>
                  <a:pt x="513" y="150"/>
                  <a:pt x="449" y="225"/>
                </a:cubicBezTo>
                <a:cubicBezTo>
                  <a:pt x="299" y="417"/>
                  <a:pt x="150" y="577"/>
                  <a:pt x="0" y="716"/>
                </a:cubicBezTo>
                <a:cubicBezTo>
                  <a:pt x="630" y="1014"/>
                  <a:pt x="1382" y="1231"/>
                  <a:pt x="2235" y="1231"/>
                </a:cubicBezTo>
                <a:cubicBezTo>
                  <a:pt x="2452" y="1231"/>
                  <a:pt x="2676" y="1217"/>
                  <a:pt x="2906" y="1186"/>
                </a:cubicBezTo>
                <a:cubicBezTo>
                  <a:pt x="5036" y="928"/>
                  <a:pt x="6812" y="217"/>
                  <a:pt x="8042" y="217"/>
                </a:cubicBezTo>
                <a:cubicBezTo>
                  <a:pt x="8699" y="217"/>
                  <a:pt x="9200" y="420"/>
                  <a:pt x="9517" y="1004"/>
                </a:cubicBezTo>
                <a:cubicBezTo>
                  <a:pt x="10425" y="2670"/>
                  <a:pt x="8940" y="5789"/>
                  <a:pt x="10563" y="5928"/>
                </a:cubicBezTo>
                <a:cubicBezTo>
                  <a:pt x="10578" y="5930"/>
                  <a:pt x="10592" y="5930"/>
                  <a:pt x="10606" y="5930"/>
                </a:cubicBezTo>
                <a:cubicBezTo>
                  <a:pt x="11541" y="5930"/>
                  <a:pt x="12090" y="3555"/>
                  <a:pt x="12732" y="1998"/>
                </a:cubicBezTo>
                <a:cubicBezTo>
                  <a:pt x="13041" y="1224"/>
                  <a:pt x="13518" y="720"/>
                  <a:pt x="13946" y="720"/>
                </a:cubicBezTo>
                <a:cubicBezTo>
                  <a:pt x="14138" y="720"/>
                  <a:pt x="14320" y="822"/>
                  <a:pt x="14472" y="1047"/>
                </a:cubicBezTo>
                <a:cubicBezTo>
                  <a:pt x="15103" y="1987"/>
                  <a:pt x="14014" y="4102"/>
                  <a:pt x="15253" y="4882"/>
                </a:cubicBezTo>
                <a:cubicBezTo>
                  <a:pt x="15564" y="5077"/>
                  <a:pt x="15837" y="5146"/>
                  <a:pt x="16097" y="5146"/>
                </a:cubicBezTo>
                <a:cubicBezTo>
                  <a:pt x="16701" y="5146"/>
                  <a:pt x="17230" y="4776"/>
                  <a:pt x="17987" y="4776"/>
                </a:cubicBezTo>
                <a:cubicBezTo>
                  <a:pt x="18202" y="4776"/>
                  <a:pt x="18434" y="4806"/>
                  <a:pt x="18692" y="4882"/>
                </a:cubicBezTo>
                <a:cubicBezTo>
                  <a:pt x="18830" y="4924"/>
                  <a:pt x="18927" y="4977"/>
                  <a:pt x="19022" y="5042"/>
                </a:cubicBezTo>
                <a:lnTo>
                  <a:pt x="1902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4"/>
          <p:cNvSpPr/>
          <p:nvPr/>
        </p:nvSpPr>
        <p:spPr>
          <a:xfrm>
            <a:off x="0" y="0"/>
            <a:ext cx="4733407" cy="1794523"/>
          </a:xfrm>
          <a:custGeom>
            <a:avLst/>
            <a:gdLst/>
            <a:ahLst/>
            <a:cxnLst/>
            <a:rect l="l" t="t" r="r" b="b"/>
            <a:pathLst>
              <a:path w="14932" h="5661" extrusionOk="0">
                <a:moveTo>
                  <a:pt x="10232" y="0"/>
                </a:moveTo>
                <a:lnTo>
                  <a:pt x="10168" y="97"/>
                </a:lnTo>
                <a:cubicBezTo>
                  <a:pt x="9611" y="647"/>
                  <a:pt x="9059" y="826"/>
                  <a:pt x="8530" y="826"/>
                </a:cubicBezTo>
                <a:cubicBezTo>
                  <a:pt x="7549" y="826"/>
                  <a:pt x="6648" y="213"/>
                  <a:pt x="5941" y="213"/>
                </a:cubicBezTo>
                <a:cubicBezTo>
                  <a:pt x="5712" y="213"/>
                  <a:pt x="5503" y="278"/>
                  <a:pt x="5319" y="449"/>
                </a:cubicBezTo>
                <a:cubicBezTo>
                  <a:pt x="4529" y="1196"/>
                  <a:pt x="5939" y="3557"/>
                  <a:pt x="4967" y="3963"/>
                </a:cubicBezTo>
                <a:cubicBezTo>
                  <a:pt x="4897" y="3992"/>
                  <a:pt x="4828" y="4005"/>
                  <a:pt x="4759" y="4005"/>
                </a:cubicBezTo>
                <a:cubicBezTo>
                  <a:pt x="3902" y="4005"/>
                  <a:pt x="3144" y="1939"/>
                  <a:pt x="1350" y="1939"/>
                </a:cubicBezTo>
                <a:cubicBezTo>
                  <a:pt x="1197" y="1939"/>
                  <a:pt x="1035" y="1954"/>
                  <a:pt x="866" y="1987"/>
                </a:cubicBezTo>
                <a:cubicBezTo>
                  <a:pt x="588" y="2041"/>
                  <a:pt x="299" y="2158"/>
                  <a:pt x="0" y="2307"/>
                </a:cubicBezTo>
                <a:lnTo>
                  <a:pt x="0" y="3781"/>
                </a:lnTo>
                <a:cubicBezTo>
                  <a:pt x="1324" y="4420"/>
                  <a:pt x="4045" y="5660"/>
                  <a:pt x="5454" y="5660"/>
                </a:cubicBezTo>
                <a:cubicBezTo>
                  <a:pt x="5693" y="5660"/>
                  <a:pt x="5895" y="5625"/>
                  <a:pt x="6045" y="5544"/>
                </a:cubicBezTo>
                <a:cubicBezTo>
                  <a:pt x="7391" y="4818"/>
                  <a:pt x="5597" y="1773"/>
                  <a:pt x="6772" y="1709"/>
                </a:cubicBezTo>
                <a:cubicBezTo>
                  <a:pt x="6787" y="1708"/>
                  <a:pt x="6803" y="1708"/>
                  <a:pt x="6818" y="1708"/>
                </a:cubicBezTo>
                <a:cubicBezTo>
                  <a:pt x="7886" y="1708"/>
                  <a:pt x="8769" y="3344"/>
                  <a:pt x="9571" y="3344"/>
                </a:cubicBezTo>
                <a:cubicBezTo>
                  <a:pt x="9635" y="3344"/>
                  <a:pt x="9699" y="3334"/>
                  <a:pt x="9762" y="3311"/>
                </a:cubicBezTo>
                <a:cubicBezTo>
                  <a:pt x="10638" y="3002"/>
                  <a:pt x="9613" y="930"/>
                  <a:pt x="10393" y="780"/>
                </a:cubicBezTo>
                <a:cubicBezTo>
                  <a:pt x="10419" y="775"/>
                  <a:pt x="10447" y="773"/>
                  <a:pt x="10475" y="773"/>
                </a:cubicBezTo>
                <a:cubicBezTo>
                  <a:pt x="10969" y="773"/>
                  <a:pt x="11706" y="1502"/>
                  <a:pt x="12665" y="1502"/>
                </a:cubicBezTo>
                <a:cubicBezTo>
                  <a:pt x="13278" y="1502"/>
                  <a:pt x="13983" y="1203"/>
                  <a:pt x="14772" y="225"/>
                </a:cubicBezTo>
                <a:cubicBezTo>
                  <a:pt x="14836" y="150"/>
                  <a:pt x="14889" y="75"/>
                  <a:pt x="149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2430680" y="3561676"/>
            <a:ext cx="6232008" cy="1581823"/>
          </a:xfrm>
          <a:custGeom>
            <a:avLst/>
            <a:gdLst/>
            <a:ahLst/>
            <a:cxnLst/>
            <a:rect l="l" t="t" r="r" b="b"/>
            <a:pathLst>
              <a:path w="25443" h="6458" extrusionOk="0">
                <a:moveTo>
                  <a:pt x="19506" y="0"/>
                </a:moveTo>
                <a:cubicBezTo>
                  <a:pt x="18504" y="0"/>
                  <a:pt x="17580" y="416"/>
                  <a:pt x="16940" y="1662"/>
                </a:cubicBezTo>
                <a:cubicBezTo>
                  <a:pt x="15960" y="3553"/>
                  <a:pt x="15173" y="4058"/>
                  <a:pt x="14466" y="4058"/>
                </a:cubicBezTo>
                <a:cubicBezTo>
                  <a:pt x="13971" y="4058"/>
                  <a:pt x="13517" y="3810"/>
                  <a:pt x="13064" y="3617"/>
                </a:cubicBezTo>
                <a:cubicBezTo>
                  <a:pt x="12284" y="3284"/>
                  <a:pt x="9880" y="1600"/>
                  <a:pt x="7770" y="1600"/>
                </a:cubicBezTo>
                <a:cubicBezTo>
                  <a:pt x="6901" y="1600"/>
                  <a:pt x="6083" y="1885"/>
                  <a:pt x="5448" y="2666"/>
                </a:cubicBezTo>
                <a:cubicBezTo>
                  <a:pt x="3646" y="4903"/>
                  <a:pt x="3718" y="5547"/>
                  <a:pt x="3297" y="5547"/>
                </a:cubicBezTo>
                <a:cubicBezTo>
                  <a:pt x="3211" y="5547"/>
                  <a:pt x="3106" y="5520"/>
                  <a:pt x="2960" y="5475"/>
                </a:cubicBezTo>
                <a:cubicBezTo>
                  <a:pt x="2529" y="5337"/>
                  <a:pt x="1913" y="5064"/>
                  <a:pt x="1348" y="5064"/>
                </a:cubicBezTo>
                <a:cubicBezTo>
                  <a:pt x="778" y="5064"/>
                  <a:pt x="258" y="5342"/>
                  <a:pt x="33" y="6319"/>
                </a:cubicBezTo>
                <a:cubicBezTo>
                  <a:pt x="12" y="6372"/>
                  <a:pt x="12" y="6415"/>
                  <a:pt x="1" y="6458"/>
                </a:cubicBezTo>
                <a:lnTo>
                  <a:pt x="6665" y="6458"/>
                </a:lnTo>
                <a:cubicBezTo>
                  <a:pt x="7497" y="5643"/>
                  <a:pt x="9143" y="4331"/>
                  <a:pt x="11189" y="4331"/>
                </a:cubicBezTo>
                <a:cubicBezTo>
                  <a:pt x="11666" y="4331"/>
                  <a:pt x="12164" y="4402"/>
                  <a:pt x="12679" y="4568"/>
                </a:cubicBezTo>
                <a:cubicBezTo>
                  <a:pt x="14653" y="5199"/>
                  <a:pt x="16000" y="5536"/>
                  <a:pt x="16876" y="5536"/>
                </a:cubicBezTo>
                <a:cubicBezTo>
                  <a:pt x="17644" y="5536"/>
                  <a:pt x="18051" y="5276"/>
                  <a:pt x="18201" y="4727"/>
                </a:cubicBezTo>
                <a:cubicBezTo>
                  <a:pt x="18505" y="3564"/>
                  <a:pt x="18438" y="1329"/>
                  <a:pt x="20084" y="1329"/>
                </a:cubicBezTo>
                <a:cubicBezTo>
                  <a:pt x="20114" y="1329"/>
                  <a:pt x="20145" y="1329"/>
                  <a:pt x="20177" y="1331"/>
                </a:cubicBezTo>
                <a:cubicBezTo>
                  <a:pt x="21738" y="1399"/>
                  <a:pt x="22985" y="2883"/>
                  <a:pt x="24430" y="2883"/>
                </a:cubicBezTo>
                <a:cubicBezTo>
                  <a:pt x="24587" y="2883"/>
                  <a:pt x="24746" y="2865"/>
                  <a:pt x="24908" y="2826"/>
                </a:cubicBezTo>
                <a:cubicBezTo>
                  <a:pt x="25357" y="2719"/>
                  <a:pt x="25442" y="2228"/>
                  <a:pt x="25432" y="1545"/>
                </a:cubicBezTo>
                <a:lnTo>
                  <a:pt x="25432" y="1545"/>
                </a:lnTo>
                <a:cubicBezTo>
                  <a:pt x="25281" y="1615"/>
                  <a:pt x="25103" y="1657"/>
                  <a:pt x="24892" y="1657"/>
                </a:cubicBezTo>
                <a:cubicBezTo>
                  <a:pt x="24655" y="1657"/>
                  <a:pt x="24376" y="1605"/>
                  <a:pt x="24043" y="1480"/>
                </a:cubicBezTo>
                <a:cubicBezTo>
                  <a:pt x="22883" y="1048"/>
                  <a:pt x="21096" y="0"/>
                  <a:pt x="1950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0" y="0"/>
            <a:ext cx="3243835" cy="1269575"/>
          </a:xfrm>
          <a:custGeom>
            <a:avLst/>
            <a:gdLst/>
            <a:ahLst/>
            <a:cxnLst/>
            <a:rect l="l" t="t" r="r" b="b"/>
            <a:pathLst>
              <a:path w="10233" h="4005" extrusionOk="0">
                <a:moveTo>
                  <a:pt x="0" y="0"/>
                </a:moveTo>
                <a:lnTo>
                  <a:pt x="0" y="2307"/>
                </a:lnTo>
                <a:cubicBezTo>
                  <a:pt x="299" y="2158"/>
                  <a:pt x="588" y="2041"/>
                  <a:pt x="866" y="1987"/>
                </a:cubicBezTo>
                <a:cubicBezTo>
                  <a:pt x="1035" y="1954"/>
                  <a:pt x="1197" y="1939"/>
                  <a:pt x="1350" y="1939"/>
                </a:cubicBezTo>
                <a:cubicBezTo>
                  <a:pt x="3144" y="1939"/>
                  <a:pt x="3902" y="4005"/>
                  <a:pt x="4759" y="4005"/>
                </a:cubicBezTo>
                <a:cubicBezTo>
                  <a:pt x="4828" y="4005"/>
                  <a:pt x="4897" y="3992"/>
                  <a:pt x="4967" y="3963"/>
                </a:cubicBezTo>
                <a:cubicBezTo>
                  <a:pt x="5939" y="3557"/>
                  <a:pt x="4529" y="1196"/>
                  <a:pt x="5319" y="449"/>
                </a:cubicBezTo>
                <a:cubicBezTo>
                  <a:pt x="5503" y="278"/>
                  <a:pt x="5712" y="213"/>
                  <a:pt x="5941" y="213"/>
                </a:cubicBezTo>
                <a:cubicBezTo>
                  <a:pt x="6648" y="213"/>
                  <a:pt x="7549" y="826"/>
                  <a:pt x="8530" y="826"/>
                </a:cubicBezTo>
                <a:cubicBezTo>
                  <a:pt x="9059" y="826"/>
                  <a:pt x="9611" y="647"/>
                  <a:pt x="10168" y="97"/>
                </a:cubicBezTo>
                <a:lnTo>
                  <a:pt x="1023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4287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/>
          <p:nvPr/>
        </p:nvSpPr>
        <p:spPr>
          <a:xfrm>
            <a:off x="4063207" y="2603225"/>
            <a:ext cx="5080790" cy="2540273"/>
          </a:xfrm>
          <a:custGeom>
            <a:avLst/>
            <a:gdLst/>
            <a:ahLst/>
            <a:cxnLst/>
            <a:rect l="l" t="t" r="r" b="b"/>
            <a:pathLst>
              <a:path w="20743" h="10371" extrusionOk="0">
                <a:moveTo>
                  <a:pt x="20742" y="0"/>
                </a:moveTo>
                <a:cubicBezTo>
                  <a:pt x="16951" y="1207"/>
                  <a:pt x="19814" y="6366"/>
                  <a:pt x="18243" y="6739"/>
                </a:cubicBezTo>
                <a:cubicBezTo>
                  <a:pt x="18081" y="6778"/>
                  <a:pt x="17922" y="6796"/>
                  <a:pt x="17765" y="6796"/>
                </a:cubicBezTo>
                <a:cubicBezTo>
                  <a:pt x="16320" y="6796"/>
                  <a:pt x="15073" y="5312"/>
                  <a:pt x="13512" y="5244"/>
                </a:cubicBezTo>
                <a:cubicBezTo>
                  <a:pt x="13480" y="5242"/>
                  <a:pt x="13449" y="5242"/>
                  <a:pt x="13419" y="5242"/>
                </a:cubicBezTo>
                <a:cubicBezTo>
                  <a:pt x="11773" y="5242"/>
                  <a:pt x="11840" y="7477"/>
                  <a:pt x="11536" y="8640"/>
                </a:cubicBezTo>
                <a:cubicBezTo>
                  <a:pt x="11386" y="9189"/>
                  <a:pt x="10979" y="9449"/>
                  <a:pt x="10211" y="9449"/>
                </a:cubicBezTo>
                <a:cubicBezTo>
                  <a:pt x="9335" y="9449"/>
                  <a:pt x="7988" y="9112"/>
                  <a:pt x="6014" y="8481"/>
                </a:cubicBezTo>
                <a:cubicBezTo>
                  <a:pt x="5499" y="8315"/>
                  <a:pt x="5001" y="8244"/>
                  <a:pt x="4524" y="8244"/>
                </a:cubicBezTo>
                <a:cubicBezTo>
                  <a:pt x="2478" y="8244"/>
                  <a:pt x="832" y="9556"/>
                  <a:pt x="0" y="10371"/>
                </a:cubicBezTo>
                <a:lnTo>
                  <a:pt x="20742" y="10371"/>
                </a:lnTo>
                <a:lnTo>
                  <a:pt x="20742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47625" dir="7560000" algn="bl" rotWithShape="0">
              <a:srgbClr val="000000">
                <a:alpha val="57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1">
  <p:cSld name="2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0"/>
          <p:cNvSpPr/>
          <p:nvPr/>
        </p:nvSpPr>
        <p:spPr>
          <a:xfrm rot="5400000">
            <a:off x="3934472" y="-59473"/>
            <a:ext cx="5361831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 txBox="1">
            <a:spLocks noGrp="1"/>
          </p:cNvSpPr>
          <p:nvPr>
            <p:ph type="ctrTitle"/>
          </p:nvPr>
        </p:nvSpPr>
        <p:spPr>
          <a:xfrm>
            <a:off x="19" y="2446475"/>
            <a:ext cx="91440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subTitle" idx="1"/>
          </p:nvPr>
        </p:nvSpPr>
        <p:spPr>
          <a:xfrm>
            <a:off x="3244369" y="2862763"/>
            <a:ext cx="2655300" cy="7926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2800"/>
              <a:buNone/>
              <a:defRPr sz="28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ctrTitle" idx="2"/>
          </p:nvPr>
        </p:nvSpPr>
        <p:spPr>
          <a:xfrm>
            <a:off x="1488877" y="1982075"/>
            <a:ext cx="6166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0"/>
          <p:cNvSpPr/>
          <p:nvPr/>
        </p:nvSpPr>
        <p:spPr>
          <a:xfrm>
            <a:off x="27511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0"/>
          <p:cNvSpPr/>
          <p:nvPr/>
        </p:nvSpPr>
        <p:spPr>
          <a:xfrm>
            <a:off x="-192200" y="-18932"/>
            <a:ext cx="5244671" cy="5143477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0"/>
          <p:cNvSpPr/>
          <p:nvPr/>
        </p:nvSpPr>
        <p:spPr>
          <a:xfrm>
            <a:off x="6946144" y="2753776"/>
            <a:ext cx="2197847" cy="2399187"/>
          </a:xfrm>
          <a:custGeom>
            <a:avLst/>
            <a:gdLst/>
            <a:ahLst/>
            <a:cxnLst/>
            <a:rect l="l" t="t" r="r" b="b"/>
            <a:pathLst>
              <a:path w="8973" h="9795" extrusionOk="0">
                <a:moveTo>
                  <a:pt x="8482" y="1"/>
                </a:moveTo>
                <a:cubicBezTo>
                  <a:pt x="8430" y="1"/>
                  <a:pt x="8376" y="8"/>
                  <a:pt x="8320" y="22"/>
                </a:cubicBezTo>
                <a:cubicBezTo>
                  <a:pt x="7017" y="396"/>
                  <a:pt x="8513" y="4369"/>
                  <a:pt x="7135" y="5747"/>
                </a:cubicBezTo>
                <a:cubicBezTo>
                  <a:pt x="6110" y="6772"/>
                  <a:pt x="3696" y="5992"/>
                  <a:pt x="1603" y="7765"/>
                </a:cubicBezTo>
                <a:cubicBezTo>
                  <a:pt x="737" y="8503"/>
                  <a:pt x="246" y="9175"/>
                  <a:pt x="0" y="9795"/>
                </a:cubicBezTo>
                <a:lnTo>
                  <a:pt x="8972" y="9795"/>
                </a:lnTo>
                <a:lnTo>
                  <a:pt x="8972" y="203"/>
                </a:lnTo>
                <a:cubicBezTo>
                  <a:pt x="8815" y="80"/>
                  <a:pt x="8659" y="1"/>
                  <a:pt x="8482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0"/>
          <p:cNvSpPr/>
          <p:nvPr/>
        </p:nvSpPr>
        <p:spPr>
          <a:xfrm>
            <a:off x="6666178" y="0"/>
            <a:ext cx="2477813" cy="2304151"/>
          </a:xfrm>
          <a:custGeom>
            <a:avLst/>
            <a:gdLst/>
            <a:ahLst/>
            <a:cxnLst/>
            <a:rect l="l" t="t" r="r" b="b"/>
            <a:pathLst>
              <a:path w="10116" h="9407" extrusionOk="0">
                <a:moveTo>
                  <a:pt x="0" y="0"/>
                </a:moveTo>
                <a:cubicBezTo>
                  <a:pt x="636" y="1119"/>
                  <a:pt x="2078" y="3205"/>
                  <a:pt x="4119" y="3205"/>
                </a:cubicBezTo>
                <a:cubicBezTo>
                  <a:pt x="4378" y="3205"/>
                  <a:pt x="4647" y="3171"/>
                  <a:pt x="4924" y="3098"/>
                </a:cubicBezTo>
                <a:cubicBezTo>
                  <a:pt x="6438" y="2690"/>
                  <a:pt x="6967" y="1149"/>
                  <a:pt x="7940" y="1149"/>
                </a:cubicBezTo>
                <a:cubicBezTo>
                  <a:pt x="8011" y="1149"/>
                  <a:pt x="8084" y="1158"/>
                  <a:pt x="8160" y="1175"/>
                </a:cubicBezTo>
                <a:cubicBezTo>
                  <a:pt x="8716" y="1293"/>
                  <a:pt x="9442" y="2447"/>
                  <a:pt x="9069" y="4379"/>
                </a:cubicBezTo>
                <a:cubicBezTo>
                  <a:pt x="8684" y="6387"/>
                  <a:pt x="8193" y="7616"/>
                  <a:pt x="8438" y="8374"/>
                </a:cubicBezTo>
                <a:cubicBezTo>
                  <a:pt x="8675" y="9108"/>
                  <a:pt x="9148" y="9406"/>
                  <a:pt x="9649" y="9406"/>
                </a:cubicBezTo>
                <a:cubicBezTo>
                  <a:pt x="9804" y="9406"/>
                  <a:pt x="9961" y="9378"/>
                  <a:pt x="10115" y="9325"/>
                </a:cubicBezTo>
                <a:lnTo>
                  <a:pt x="10115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0"/>
          <p:cNvSpPr/>
          <p:nvPr/>
        </p:nvSpPr>
        <p:spPr>
          <a:xfrm>
            <a:off x="-11679" y="1723068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0"/>
          <p:cNvSpPr/>
          <p:nvPr/>
        </p:nvSpPr>
        <p:spPr>
          <a:xfrm>
            <a:off x="2487950" y="1420176"/>
            <a:ext cx="4263000" cy="25170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3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2"/>
          <p:cNvSpPr/>
          <p:nvPr/>
        </p:nvSpPr>
        <p:spPr>
          <a:xfrm rot="5400000">
            <a:off x="1024675" y="95575"/>
            <a:ext cx="3457500" cy="3133200"/>
          </a:xfrm>
          <a:prstGeom prst="rect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2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‹nº›</a:t>
            </a:fld>
            <a:endParaRPr sz="800" b="0" i="0" u="none" strike="noStrike" cap="non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29" name="Google Shape;129;p12"/>
          <p:cNvSpPr txBox="1">
            <a:spLocks noGrp="1"/>
          </p:cNvSpPr>
          <p:nvPr>
            <p:ph type="ctrTitle"/>
          </p:nvPr>
        </p:nvSpPr>
        <p:spPr>
          <a:xfrm flipH="1">
            <a:off x="886775" y="2340594"/>
            <a:ext cx="3158100" cy="4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12"/>
          <p:cNvSpPr txBox="1">
            <a:spLocks noGrp="1"/>
          </p:cNvSpPr>
          <p:nvPr>
            <p:ph type="subTitle" idx="1"/>
          </p:nvPr>
        </p:nvSpPr>
        <p:spPr>
          <a:xfrm>
            <a:off x="4598719" y="1815144"/>
            <a:ext cx="33537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12"/>
          <p:cNvSpPr/>
          <p:nvPr/>
        </p:nvSpPr>
        <p:spPr>
          <a:xfrm>
            <a:off x="0" y="3237663"/>
            <a:ext cx="5957203" cy="1901058"/>
          </a:xfrm>
          <a:custGeom>
            <a:avLst/>
            <a:gdLst/>
            <a:ahLst/>
            <a:cxnLst/>
            <a:rect l="l" t="t" r="r" b="b"/>
            <a:pathLst>
              <a:path w="23488" h="7151" extrusionOk="0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2"/>
          <p:cNvSpPr/>
          <p:nvPr/>
        </p:nvSpPr>
        <p:spPr>
          <a:xfrm>
            <a:off x="0" y="0"/>
            <a:ext cx="2924434" cy="1144956"/>
          </a:xfrm>
          <a:custGeom>
            <a:avLst/>
            <a:gdLst/>
            <a:ahLst/>
            <a:cxnLst/>
            <a:rect l="l" t="t" r="r" b="b"/>
            <a:pathLst>
              <a:path w="10393" h="4069" extrusionOk="0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2"/>
          <p:cNvSpPr/>
          <p:nvPr/>
        </p:nvSpPr>
        <p:spPr>
          <a:xfrm>
            <a:off x="4888126" y="0"/>
            <a:ext cx="4255880" cy="2343529"/>
          </a:xfrm>
          <a:custGeom>
            <a:avLst/>
            <a:gdLst/>
            <a:ahLst/>
            <a:cxnLst/>
            <a:rect l="l" t="t" r="r" b="b"/>
            <a:pathLst>
              <a:path w="13235" h="7288" extrusionOk="0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2"/>
          <p:cNvSpPr/>
          <p:nvPr/>
        </p:nvSpPr>
        <p:spPr>
          <a:xfrm>
            <a:off x="3807376" y="4360684"/>
            <a:ext cx="1608227" cy="778039"/>
          </a:xfrm>
          <a:custGeom>
            <a:avLst/>
            <a:gdLst/>
            <a:ahLst/>
            <a:cxnLst/>
            <a:rect l="l" t="t" r="r" b="b"/>
            <a:pathLst>
              <a:path w="5865" h="2707" extrusionOk="0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2"/>
          <p:cNvSpPr/>
          <p:nvPr/>
        </p:nvSpPr>
        <p:spPr>
          <a:xfrm>
            <a:off x="0" y="4248016"/>
            <a:ext cx="3347799" cy="890707"/>
          </a:xfrm>
          <a:custGeom>
            <a:avLst/>
            <a:gdLst/>
            <a:ahLst/>
            <a:cxnLst/>
            <a:rect l="l" t="t" r="r" b="b"/>
            <a:pathLst>
              <a:path w="12209" h="3099" extrusionOk="0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2"/>
          <p:cNvSpPr/>
          <p:nvPr/>
        </p:nvSpPr>
        <p:spPr>
          <a:xfrm>
            <a:off x="5697850" y="3760275"/>
            <a:ext cx="3446155" cy="1378454"/>
          </a:xfrm>
          <a:custGeom>
            <a:avLst/>
            <a:gdLst/>
            <a:ahLst/>
            <a:cxnLst/>
            <a:rect l="l" t="t" r="r" b="b"/>
            <a:pathLst>
              <a:path w="11622" h="4796" extrusionOk="0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2"/>
          <p:cNvSpPr/>
          <p:nvPr/>
        </p:nvSpPr>
        <p:spPr>
          <a:xfrm>
            <a:off x="0" y="0"/>
            <a:ext cx="1917920" cy="1664674"/>
          </a:xfrm>
          <a:custGeom>
            <a:avLst/>
            <a:gdLst/>
            <a:ahLst/>
            <a:cxnLst/>
            <a:rect l="l" t="t" r="r" b="b"/>
            <a:pathLst>
              <a:path w="6816" h="5916" extrusionOk="0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1727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">
  <p:cSld name="4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3"/>
          <p:cNvSpPr/>
          <p:nvPr/>
        </p:nvSpPr>
        <p:spPr>
          <a:xfrm>
            <a:off x="263219" y="1498888"/>
            <a:ext cx="8213700" cy="2192400"/>
          </a:xfrm>
          <a:prstGeom prst="rect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3"/>
          <p:cNvSpPr txBox="1"/>
          <p:nvPr/>
        </p:nvSpPr>
        <p:spPr>
          <a:xfrm>
            <a:off x="6772942" y="4673209"/>
            <a:ext cx="2057400" cy="2739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‹nº›</a:t>
            </a:fld>
            <a:endParaRPr sz="800" b="0" i="0" u="none" strike="noStrike" cap="non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41" name="Google Shape;141;p13"/>
          <p:cNvSpPr txBox="1">
            <a:spLocks noGrp="1"/>
          </p:cNvSpPr>
          <p:nvPr>
            <p:ph type="ctrTitle"/>
          </p:nvPr>
        </p:nvSpPr>
        <p:spPr>
          <a:xfrm flipH="1">
            <a:off x="2267119" y="1953315"/>
            <a:ext cx="19797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subTitle" idx="1"/>
          </p:nvPr>
        </p:nvSpPr>
        <p:spPr>
          <a:xfrm flipH="1">
            <a:off x="4493231" y="2384065"/>
            <a:ext cx="2383500" cy="3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cxnSp>
        <p:nvCxnSpPr>
          <p:cNvPr id="143" name="Google Shape;143;p13"/>
          <p:cNvCxnSpPr/>
          <p:nvPr/>
        </p:nvCxnSpPr>
        <p:spPr>
          <a:xfrm>
            <a:off x="4370063" y="2151234"/>
            <a:ext cx="0" cy="88770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4" name="Google Shape;144;p13"/>
          <p:cNvSpPr/>
          <p:nvPr/>
        </p:nvSpPr>
        <p:spPr>
          <a:xfrm rot="10800000">
            <a:off x="2410401" y="2397"/>
            <a:ext cx="6733599" cy="2148840"/>
          </a:xfrm>
          <a:custGeom>
            <a:avLst/>
            <a:gdLst/>
            <a:ahLst/>
            <a:cxnLst/>
            <a:rect l="l" t="t" r="r" b="b"/>
            <a:pathLst>
              <a:path w="23488" h="7151" extrusionOk="0">
                <a:moveTo>
                  <a:pt x="4309" y="0"/>
                </a:moveTo>
                <a:cubicBezTo>
                  <a:pt x="3860" y="0"/>
                  <a:pt x="3401" y="111"/>
                  <a:pt x="2937" y="369"/>
                </a:cubicBezTo>
                <a:cubicBezTo>
                  <a:pt x="716" y="1608"/>
                  <a:pt x="331" y="2249"/>
                  <a:pt x="1" y="2270"/>
                </a:cubicBezTo>
                <a:lnTo>
                  <a:pt x="1" y="7151"/>
                </a:lnTo>
                <a:lnTo>
                  <a:pt x="23487" y="7151"/>
                </a:lnTo>
                <a:lnTo>
                  <a:pt x="22986" y="6040"/>
                </a:lnTo>
                <a:cubicBezTo>
                  <a:pt x="22986" y="6040"/>
                  <a:pt x="22583" y="6740"/>
                  <a:pt x="21847" y="6740"/>
                </a:cubicBezTo>
                <a:cubicBezTo>
                  <a:pt x="21511" y="6740"/>
                  <a:pt x="21105" y="6594"/>
                  <a:pt x="20636" y="6168"/>
                </a:cubicBezTo>
                <a:cubicBezTo>
                  <a:pt x="19503" y="5133"/>
                  <a:pt x="17832" y="2884"/>
                  <a:pt x="15899" y="2884"/>
                </a:cubicBezTo>
                <a:cubicBezTo>
                  <a:pt x="15280" y="2884"/>
                  <a:pt x="14635" y="3115"/>
                  <a:pt x="13971" y="3690"/>
                </a:cubicBezTo>
                <a:cubicBezTo>
                  <a:pt x="12757" y="4748"/>
                  <a:pt x="11936" y="5109"/>
                  <a:pt x="11324" y="5109"/>
                </a:cubicBezTo>
                <a:cubicBezTo>
                  <a:pt x="10559" y="5109"/>
                  <a:pt x="10120" y="4544"/>
                  <a:pt x="9645" y="4075"/>
                </a:cubicBezTo>
                <a:cubicBezTo>
                  <a:pt x="8931" y="3361"/>
                  <a:pt x="6779" y="0"/>
                  <a:pt x="430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3"/>
          <p:cNvSpPr/>
          <p:nvPr/>
        </p:nvSpPr>
        <p:spPr>
          <a:xfrm rot="10800000">
            <a:off x="5292458" y="3633192"/>
            <a:ext cx="3851542" cy="1507921"/>
          </a:xfrm>
          <a:custGeom>
            <a:avLst/>
            <a:gdLst/>
            <a:ahLst/>
            <a:cxnLst/>
            <a:rect l="l" t="t" r="r" b="b"/>
            <a:pathLst>
              <a:path w="10393" h="4069" extrusionOk="0">
                <a:moveTo>
                  <a:pt x="1" y="0"/>
                </a:moveTo>
                <a:lnTo>
                  <a:pt x="1" y="2147"/>
                </a:lnTo>
                <a:cubicBezTo>
                  <a:pt x="1283" y="2770"/>
                  <a:pt x="4105" y="4069"/>
                  <a:pt x="5549" y="4069"/>
                </a:cubicBezTo>
                <a:cubicBezTo>
                  <a:pt x="5789" y="4069"/>
                  <a:pt x="5991" y="4033"/>
                  <a:pt x="6142" y="3952"/>
                </a:cubicBezTo>
                <a:cubicBezTo>
                  <a:pt x="7488" y="3226"/>
                  <a:pt x="5693" y="182"/>
                  <a:pt x="6868" y="118"/>
                </a:cubicBezTo>
                <a:cubicBezTo>
                  <a:pt x="6884" y="117"/>
                  <a:pt x="6900" y="117"/>
                  <a:pt x="6916" y="117"/>
                </a:cubicBezTo>
                <a:cubicBezTo>
                  <a:pt x="7983" y="117"/>
                  <a:pt x="8866" y="1753"/>
                  <a:pt x="9668" y="1753"/>
                </a:cubicBezTo>
                <a:cubicBezTo>
                  <a:pt x="9732" y="1753"/>
                  <a:pt x="9795" y="1743"/>
                  <a:pt x="9859" y="1720"/>
                </a:cubicBezTo>
                <a:cubicBezTo>
                  <a:pt x="10393" y="1528"/>
                  <a:pt x="10212" y="662"/>
                  <a:pt x="10179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3"/>
          <p:cNvSpPr/>
          <p:nvPr/>
        </p:nvSpPr>
        <p:spPr>
          <a:xfrm rot="10800000">
            <a:off x="-1" y="2302581"/>
            <a:ext cx="5154801" cy="2838530"/>
          </a:xfrm>
          <a:custGeom>
            <a:avLst/>
            <a:gdLst/>
            <a:ahLst/>
            <a:cxnLst/>
            <a:rect l="l" t="t" r="r" b="b"/>
            <a:pathLst>
              <a:path w="13235" h="7288" extrusionOk="0">
                <a:moveTo>
                  <a:pt x="0" y="0"/>
                </a:moveTo>
                <a:cubicBezTo>
                  <a:pt x="744" y="852"/>
                  <a:pt x="2515" y="2586"/>
                  <a:pt x="4780" y="2586"/>
                </a:cubicBezTo>
                <a:cubicBezTo>
                  <a:pt x="4957" y="2586"/>
                  <a:pt x="5137" y="2576"/>
                  <a:pt x="5319" y="2553"/>
                </a:cubicBezTo>
                <a:cubicBezTo>
                  <a:pt x="7444" y="2289"/>
                  <a:pt x="9223" y="1574"/>
                  <a:pt x="10455" y="1574"/>
                </a:cubicBezTo>
                <a:cubicBezTo>
                  <a:pt x="11113" y="1574"/>
                  <a:pt x="11615" y="1778"/>
                  <a:pt x="11931" y="2361"/>
                </a:cubicBezTo>
                <a:cubicBezTo>
                  <a:pt x="12839" y="4038"/>
                  <a:pt x="11343" y="7156"/>
                  <a:pt x="12978" y="7285"/>
                </a:cubicBezTo>
                <a:cubicBezTo>
                  <a:pt x="12993" y="7287"/>
                  <a:pt x="13009" y="7288"/>
                  <a:pt x="13024" y="7288"/>
                </a:cubicBezTo>
                <a:cubicBezTo>
                  <a:pt x="13094" y="7288"/>
                  <a:pt x="13164" y="7268"/>
                  <a:pt x="13234" y="7242"/>
                </a:cubicBezTo>
                <a:lnTo>
                  <a:pt x="13234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3"/>
          <p:cNvSpPr/>
          <p:nvPr/>
        </p:nvSpPr>
        <p:spPr>
          <a:xfrm rot="10800000">
            <a:off x="3728402" y="2394"/>
            <a:ext cx="1608227" cy="778039"/>
          </a:xfrm>
          <a:custGeom>
            <a:avLst/>
            <a:gdLst/>
            <a:ahLst/>
            <a:cxnLst/>
            <a:rect l="l" t="t" r="r" b="b"/>
            <a:pathLst>
              <a:path w="5865" h="2707" extrusionOk="0">
                <a:moveTo>
                  <a:pt x="2605" y="1"/>
                </a:moveTo>
                <a:cubicBezTo>
                  <a:pt x="1421" y="1"/>
                  <a:pt x="755" y="1721"/>
                  <a:pt x="129" y="2568"/>
                </a:cubicBezTo>
                <a:cubicBezTo>
                  <a:pt x="86" y="2611"/>
                  <a:pt x="43" y="2664"/>
                  <a:pt x="1" y="2707"/>
                </a:cubicBezTo>
                <a:lnTo>
                  <a:pt x="5864" y="2707"/>
                </a:lnTo>
                <a:cubicBezTo>
                  <a:pt x="4978" y="1938"/>
                  <a:pt x="4358" y="656"/>
                  <a:pt x="3215" y="143"/>
                </a:cubicBezTo>
                <a:cubicBezTo>
                  <a:pt x="2997" y="45"/>
                  <a:pt x="2795" y="1"/>
                  <a:pt x="2605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3"/>
          <p:cNvSpPr/>
          <p:nvPr/>
        </p:nvSpPr>
        <p:spPr>
          <a:xfrm rot="10800000">
            <a:off x="5359881" y="2388"/>
            <a:ext cx="3784119" cy="1006803"/>
          </a:xfrm>
          <a:custGeom>
            <a:avLst/>
            <a:gdLst/>
            <a:ahLst/>
            <a:cxnLst/>
            <a:rect l="l" t="t" r="r" b="b"/>
            <a:pathLst>
              <a:path w="12209" h="3099" extrusionOk="0">
                <a:moveTo>
                  <a:pt x="6332" y="0"/>
                </a:moveTo>
                <a:cubicBezTo>
                  <a:pt x="4270" y="0"/>
                  <a:pt x="1769" y="858"/>
                  <a:pt x="1" y="1593"/>
                </a:cubicBezTo>
                <a:lnTo>
                  <a:pt x="1" y="3099"/>
                </a:lnTo>
                <a:lnTo>
                  <a:pt x="12208" y="3099"/>
                </a:lnTo>
                <a:cubicBezTo>
                  <a:pt x="11418" y="2714"/>
                  <a:pt x="10371" y="1935"/>
                  <a:pt x="8940" y="760"/>
                </a:cubicBezTo>
                <a:cubicBezTo>
                  <a:pt x="8276" y="213"/>
                  <a:pt x="7359" y="0"/>
                  <a:pt x="633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3"/>
          <p:cNvSpPr/>
          <p:nvPr/>
        </p:nvSpPr>
        <p:spPr>
          <a:xfrm rot="10800000">
            <a:off x="-3" y="2392"/>
            <a:ext cx="3918328" cy="1567321"/>
          </a:xfrm>
          <a:custGeom>
            <a:avLst/>
            <a:gdLst/>
            <a:ahLst/>
            <a:cxnLst/>
            <a:rect l="l" t="t" r="r" b="b"/>
            <a:pathLst>
              <a:path w="11622" h="4796" extrusionOk="0">
                <a:moveTo>
                  <a:pt x="3676" y="0"/>
                </a:moveTo>
                <a:cubicBezTo>
                  <a:pt x="923" y="0"/>
                  <a:pt x="695" y="3396"/>
                  <a:pt x="0" y="4796"/>
                </a:cubicBezTo>
                <a:lnTo>
                  <a:pt x="11621" y="4796"/>
                </a:lnTo>
                <a:lnTo>
                  <a:pt x="11621" y="2382"/>
                </a:lnTo>
                <a:cubicBezTo>
                  <a:pt x="9944" y="1677"/>
                  <a:pt x="7712" y="940"/>
                  <a:pt x="4796" y="160"/>
                </a:cubicBezTo>
                <a:cubicBezTo>
                  <a:pt x="4382" y="50"/>
                  <a:pt x="4010" y="0"/>
                  <a:pt x="3676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3"/>
          <p:cNvSpPr/>
          <p:nvPr/>
        </p:nvSpPr>
        <p:spPr>
          <a:xfrm rot="10800000">
            <a:off x="6618059" y="2948717"/>
            <a:ext cx="2525941" cy="2192396"/>
          </a:xfrm>
          <a:custGeom>
            <a:avLst/>
            <a:gdLst/>
            <a:ahLst/>
            <a:cxnLst/>
            <a:rect l="l" t="t" r="r" b="b"/>
            <a:pathLst>
              <a:path w="6816" h="5916" extrusionOk="0">
                <a:moveTo>
                  <a:pt x="1" y="0"/>
                </a:moveTo>
                <a:lnTo>
                  <a:pt x="1" y="5597"/>
                </a:lnTo>
                <a:cubicBezTo>
                  <a:pt x="220" y="5784"/>
                  <a:pt x="427" y="5916"/>
                  <a:pt x="641" y="5916"/>
                </a:cubicBezTo>
                <a:cubicBezTo>
                  <a:pt x="708" y="5916"/>
                  <a:pt x="775" y="5903"/>
                  <a:pt x="844" y="5875"/>
                </a:cubicBezTo>
                <a:cubicBezTo>
                  <a:pt x="1816" y="5469"/>
                  <a:pt x="407" y="3109"/>
                  <a:pt x="1207" y="2361"/>
                </a:cubicBezTo>
                <a:cubicBezTo>
                  <a:pt x="1391" y="2190"/>
                  <a:pt x="1600" y="2125"/>
                  <a:pt x="1829" y="2125"/>
                </a:cubicBezTo>
                <a:cubicBezTo>
                  <a:pt x="2536" y="2125"/>
                  <a:pt x="3436" y="2738"/>
                  <a:pt x="4414" y="2738"/>
                </a:cubicBezTo>
                <a:cubicBezTo>
                  <a:pt x="4942" y="2738"/>
                  <a:pt x="5492" y="2559"/>
                  <a:pt x="6046" y="2008"/>
                </a:cubicBezTo>
                <a:cubicBezTo>
                  <a:pt x="6633" y="1421"/>
                  <a:pt x="6815" y="705"/>
                  <a:pt x="6772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INE + TITLE + SUBTITLE">
  <p:cSld name="2_Diapositiva de título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6"/>
          <p:cNvSpPr>
            <a:spLocks noGrp="1"/>
          </p:cNvSpPr>
          <p:nvPr>
            <p:ph type="pic" idx="2"/>
          </p:nvPr>
        </p:nvSpPr>
        <p:spPr>
          <a:xfrm>
            <a:off x="0" y="0"/>
            <a:ext cx="4572000" cy="51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2" name="Google Shape;182;p16"/>
          <p:cNvSpPr txBox="1">
            <a:spLocks noGrp="1"/>
          </p:cNvSpPr>
          <p:nvPr>
            <p:ph type="ctrTitle"/>
          </p:nvPr>
        </p:nvSpPr>
        <p:spPr>
          <a:xfrm>
            <a:off x="4190296" y="1801293"/>
            <a:ext cx="2966700" cy="12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100"/>
              <a:buNone/>
              <a:defRPr sz="21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3" name="Google Shape;183;p16"/>
          <p:cNvSpPr txBox="1">
            <a:spLocks noGrp="1"/>
          </p:cNvSpPr>
          <p:nvPr>
            <p:ph type="subTitle" idx="1"/>
          </p:nvPr>
        </p:nvSpPr>
        <p:spPr>
          <a:xfrm>
            <a:off x="4769001" y="3394960"/>
            <a:ext cx="2388000" cy="10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500"/>
              <a:buNone/>
              <a:defRPr sz="1500">
                <a:solidFill>
                  <a:srgbClr val="FFFFFF"/>
                </a:solidFill>
              </a:defRPr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4" name="Google Shape;184;p16"/>
          <p:cNvSpPr txBox="1"/>
          <p:nvPr/>
        </p:nvSpPr>
        <p:spPr>
          <a:xfrm>
            <a:off x="6772942" y="467082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 sz="800" b="0" i="0" u="none" strike="noStrike" cap="none">
                <a:solidFill>
                  <a:srgbClr val="FFFFFF"/>
                </a:solidFill>
                <a:latin typeface="Nunito Sans SemiBold"/>
                <a:ea typeface="Nunito Sans SemiBold"/>
                <a:cs typeface="Nunito Sans SemiBold"/>
                <a:sym typeface="Nunito Sans SemiBold"/>
              </a:rPr>
              <a:t>‹nº›</a:t>
            </a:fld>
            <a:endParaRPr sz="800" b="0" i="0" u="none" strike="noStrike" cap="none">
              <a:solidFill>
                <a:srgbClr val="FFFFFF"/>
              </a:solidFill>
              <a:latin typeface="Nunito Sans SemiBold"/>
              <a:ea typeface="Nunito Sans SemiBold"/>
              <a:cs typeface="Nunito Sans SemiBold"/>
              <a:sym typeface="Nunito Sans SemiBold"/>
            </a:endParaRPr>
          </a:p>
        </p:txBody>
      </p:sp>
      <p:sp>
        <p:nvSpPr>
          <p:cNvPr id="185" name="Google Shape;185;p16"/>
          <p:cNvSpPr/>
          <p:nvPr/>
        </p:nvSpPr>
        <p:spPr>
          <a:xfrm>
            <a:off x="6804150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14300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6"/>
          <p:cNvSpPr/>
          <p:nvPr/>
        </p:nvSpPr>
        <p:spPr>
          <a:xfrm>
            <a:off x="8182185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71450" dir="6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6"/>
          <p:cNvSpPr/>
          <p:nvPr/>
        </p:nvSpPr>
        <p:spPr>
          <a:xfrm>
            <a:off x="7417929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14300" dir="101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6"/>
          <p:cNvSpPr/>
          <p:nvPr/>
        </p:nvSpPr>
        <p:spPr>
          <a:xfrm>
            <a:off x="4678424" y="4546187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6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6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6"/>
          <p:cNvSpPr/>
          <p:nvPr/>
        </p:nvSpPr>
        <p:spPr>
          <a:xfrm>
            <a:off x="4926743" y="0"/>
            <a:ext cx="2319503" cy="682705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6"/>
          <p:cNvSpPr/>
          <p:nvPr/>
        </p:nvSpPr>
        <p:spPr>
          <a:xfrm>
            <a:off x="5913146" y="0"/>
            <a:ext cx="3226701" cy="1925135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INE 2">
  <p:cSld name="7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19"/>
          <p:cNvSpPr txBox="1">
            <a:spLocks noGrp="1"/>
          </p:cNvSpPr>
          <p:nvPr>
            <p:ph type="subTitle" idx="1"/>
          </p:nvPr>
        </p:nvSpPr>
        <p:spPr>
          <a:xfrm flipH="1">
            <a:off x="2143975" y="2211365"/>
            <a:ext cx="4601100" cy="7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4500"/>
              <a:buFont typeface="Squada One"/>
              <a:buNone/>
              <a:defRPr sz="4500">
                <a:solidFill>
                  <a:schemeClr val="accent6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Squada One"/>
              <a:buNone/>
              <a:defRPr sz="1500">
                <a:latin typeface="Squada One"/>
                <a:ea typeface="Squada One"/>
                <a:cs typeface="Squada One"/>
                <a:sym typeface="Squada One"/>
              </a:defRPr>
            </a:lvl2pPr>
            <a:lvl3pPr lvl="2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quada One"/>
              <a:buNone/>
              <a:defRPr sz="1400">
                <a:latin typeface="Squada One"/>
                <a:ea typeface="Squada One"/>
                <a:cs typeface="Squada One"/>
                <a:sym typeface="Squada One"/>
              </a:defRPr>
            </a:lvl3pPr>
            <a:lvl4pPr lvl="3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4pPr>
            <a:lvl5pPr lvl="4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5pPr>
            <a:lvl6pPr lvl="5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6pPr>
            <a:lvl7pPr lvl="6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7pPr>
            <a:lvl8pPr lvl="7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8pPr>
            <a:lvl9pPr lvl="8" algn="r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Squada One"/>
              <a:buNone/>
              <a:defRPr sz="12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cxnSp>
        <p:nvCxnSpPr>
          <p:cNvPr id="211" name="Google Shape;211;p19"/>
          <p:cNvCxnSpPr/>
          <p:nvPr/>
        </p:nvCxnSpPr>
        <p:spPr>
          <a:xfrm rot="10800000">
            <a:off x="7500" y="2336600"/>
            <a:ext cx="2681400" cy="0"/>
          </a:xfrm>
          <a:prstGeom prst="straightConnector1">
            <a:avLst/>
          </a:prstGeom>
          <a:noFill/>
          <a:ln w="28575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12" name="Google Shape;212;p19"/>
          <p:cNvSpPr txBox="1">
            <a:spLocks noGrp="1"/>
          </p:cNvSpPr>
          <p:nvPr>
            <p:ph type="subTitle" idx="2"/>
          </p:nvPr>
        </p:nvSpPr>
        <p:spPr>
          <a:xfrm flipH="1">
            <a:off x="5434825" y="2646968"/>
            <a:ext cx="2383500" cy="763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6"/>
              </a:buClr>
              <a:buSzPts val="1200"/>
              <a:buNone/>
              <a:defRPr sz="1200">
                <a:solidFill>
                  <a:schemeClr val="accent6"/>
                </a:solidFill>
              </a:defRPr>
            </a:lvl1pPr>
            <a:lvl2pPr lvl="1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213" name="Google Shape;213;p19"/>
          <p:cNvSpPr/>
          <p:nvPr/>
        </p:nvSpPr>
        <p:spPr>
          <a:xfrm flipH="1">
            <a:off x="11646" y="3444550"/>
            <a:ext cx="2335700" cy="1698947"/>
          </a:xfrm>
          <a:custGeom>
            <a:avLst/>
            <a:gdLst/>
            <a:ahLst/>
            <a:cxnLst/>
            <a:rect l="l" t="t" r="r" b="b"/>
            <a:pathLst>
              <a:path w="12402" h="9021" extrusionOk="0">
                <a:moveTo>
                  <a:pt x="8861" y="0"/>
                </a:moveTo>
                <a:cubicBezTo>
                  <a:pt x="7876" y="0"/>
                  <a:pt x="6959" y="246"/>
                  <a:pt x="6345" y="946"/>
                </a:cubicBezTo>
                <a:cubicBezTo>
                  <a:pt x="4765" y="2751"/>
                  <a:pt x="6495" y="4876"/>
                  <a:pt x="6015" y="5667"/>
                </a:cubicBezTo>
                <a:cubicBezTo>
                  <a:pt x="5966" y="5747"/>
                  <a:pt x="5907" y="5783"/>
                  <a:pt x="5838" y="5783"/>
                </a:cubicBezTo>
                <a:cubicBezTo>
                  <a:pt x="5310" y="5783"/>
                  <a:pt x="4210" y="3706"/>
                  <a:pt x="2742" y="3706"/>
                </a:cubicBezTo>
                <a:cubicBezTo>
                  <a:pt x="2513" y="3706"/>
                  <a:pt x="2276" y="3756"/>
                  <a:pt x="2030" y="3872"/>
                </a:cubicBezTo>
                <a:cubicBezTo>
                  <a:pt x="290" y="4694"/>
                  <a:pt x="1" y="7536"/>
                  <a:pt x="877" y="9021"/>
                </a:cubicBezTo>
                <a:lnTo>
                  <a:pt x="9699" y="9021"/>
                </a:lnTo>
                <a:lnTo>
                  <a:pt x="12402" y="7172"/>
                </a:lnTo>
                <a:lnTo>
                  <a:pt x="12402" y="743"/>
                </a:lnTo>
                <a:cubicBezTo>
                  <a:pt x="11419" y="382"/>
                  <a:pt x="10087" y="0"/>
                  <a:pt x="886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38100" dir="157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9"/>
          <p:cNvSpPr/>
          <p:nvPr/>
        </p:nvSpPr>
        <p:spPr>
          <a:xfrm flipH="1">
            <a:off x="11641" y="1291906"/>
            <a:ext cx="957671" cy="3049103"/>
          </a:xfrm>
          <a:custGeom>
            <a:avLst/>
            <a:gdLst/>
            <a:ahLst/>
            <a:cxnLst/>
            <a:rect l="l" t="t" r="r" b="b"/>
            <a:pathLst>
              <a:path w="5085" h="16190" extrusionOk="0">
                <a:moveTo>
                  <a:pt x="4947" y="1"/>
                </a:moveTo>
                <a:cubicBezTo>
                  <a:pt x="3385" y="1"/>
                  <a:pt x="3531" y="2861"/>
                  <a:pt x="2980" y="4451"/>
                </a:cubicBezTo>
                <a:cubicBezTo>
                  <a:pt x="2201" y="6683"/>
                  <a:pt x="289" y="6405"/>
                  <a:pt x="139" y="7505"/>
                </a:cubicBezTo>
                <a:cubicBezTo>
                  <a:pt x="1" y="8541"/>
                  <a:pt x="1399" y="8424"/>
                  <a:pt x="1646" y="9481"/>
                </a:cubicBezTo>
                <a:cubicBezTo>
                  <a:pt x="1976" y="10891"/>
                  <a:pt x="225" y="11404"/>
                  <a:pt x="919" y="14021"/>
                </a:cubicBezTo>
                <a:cubicBezTo>
                  <a:pt x="1430" y="15932"/>
                  <a:pt x="3731" y="16190"/>
                  <a:pt x="4930" y="16190"/>
                </a:cubicBezTo>
                <a:cubicBezTo>
                  <a:pt x="4984" y="16190"/>
                  <a:pt x="5036" y="16189"/>
                  <a:pt x="5085" y="16189"/>
                </a:cubicBezTo>
                <a:lnTo>
                  <a:pt x="5085" y="8"/>
                </a:lnTo>
                <a:cubicBezTo>
                  <a:pt x="5037" y="3"/>
                  <a:pt x="4992" y="1"/>
                  <a:pt x="4947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00025" dir="40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9"/>
          <p:cNvSpPr/>
          <p:nvPr/>
        </p:nvSpPr>
        <p:spPr>
          <a:xfrm flipH="1">
            <a:off x="7500" y="3930261"/>
            <a:ext cx="1726067" cy="1213238"/>
          </a:xfrm>
          <a:custGeom>
            <a:avLst/>
            <a:gdLst/>
            <a:ahLst/>
            <a:cxnLst/>
            <a:rect l="l" t="t" r="r" b="b"/>
            <a:pathLst>
              <a:path w="9165" h="6442" extrusionOk="0">
                <a:moveTo>
                  <a:pt x="6969" y="1"/>
                </a:moveTo>
                <a:cubicBezTo>
                  <a:pt x="6062" y="1"/>
                  <a:pt x="5147" y="144"/>
                  <a:pt x="4475" y="589"/>
                </a:cubicBezTo>
                <a:cubicBezTo>
                  <a:pt x="2531" y="1870"/>
                  <a:pt x="3909" y="3622"/>
                  <a:pt x="3749" y="4722"/>
                </a:cubicBezTo>
                <a:cubicBezTo>
                  <a:pt x="3673" y="5214"/>
                  <a:pt x="3499" y="5372"/>
                  <a:pt x="3271" y="5372"/>
                </a:cubicBezTo>
                <a:cubicBezTo>
                  <a:pt x="3050" y="5372"/>
                  <a:pt x="2779" y="5222"/>
                  <a:pt x="2499" y="5085"/>
                </a:cubicBezTo>
                <a:cubicBezTo>
                  <a:pt x="2179" y="4935"/>
                  <a:pt x="1890" y="4807"/>
                  <a:pt x="1676" y="4807"/>
                </a:cubicBezTo>
                <a:cubicBezTo>
                  <a:pt x="523" y="4818"/>
                  <a:pt x="865" y="5844"/>
                  <a:pt x="0" y="6442"/>
                </a:cubicBezTo>
                <a:lnTo>
                  <a:pt x="9164" y="6442"/>
                </a:lnTo>
                <a:lnTo>
                  <a:pt x="9164" y="225"/>
                </a:lnTo>
                <a:cubicBezTo>
                  <a:pt x="8551" y="111"/>
                  <a:pt x="7763" y="1"/>
                  <a:pt x="6969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888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9"/>
          <p:cNvSpPr/>
          <p:nvPr/>
        </p:nvSpPr>
        <p:spPr>
          <a:xfrm flipH="1">
            <a:off x="1817695" y="4620312"/>
            <a:ext cx="2633077" cy="523188"/>
          </a:xfrm>
          <a:custGeom>
            <a:avLst/>
            <a:gdLst/>
            <a:ahLst/>
            <a:cxnLst/>
            <a:rect l="l" t="t" r="r" b="b"/>
            <a:pathLst>
              <a:path w="13981" h="2778" extrusionOk="0">
                <a:moveTo>
                  <a:pt x="10490" y="1"/>
                </a:moveTo>
                <a:cubicBezTo>
                  <a:pt x="10379" y="1"/>
                  <a:pt x="10264" y="11"/>
                  <a:pt x="10147" y="32"/>
                </a:cubicBezTo>
                <a:cubicBezTo>
                  <a:pt x="8636" y="312"/>
                  <a:pt x="8469" y="2288"/>
                  <a:pt x="6274" y="2288"/>
                </a:cubicBezTo>
                <a:cubicBezTo>
                  <a:pt x="6032" y="2288"/>
                  <a:pt x="5765" y="2264"/>
                  <a:pt x="5469" y="2211"/>
                </a:cubicBezTo>
                <a:cubicBezTo>
                  <a:pt x="4760" y="2083"/>
                  <a:pt x="4104" y="2026"/>
                  <a:pt x="3496" y="2026"/>
                </a:cubicBezTo>
                <a:cubicBezTo>
                  <a:pt x="2079" y="2026"/>
                  <a:pt x="927" y="2336"/>
                  <a:pt x="0" y="2778"/>
                </a:cubicBezTo>
                <a:lnTo>
                  <a:pt x="13981" y="2778"/>
                </a:lnTo>
                <a:cubicBezTo>
                  <a:pt x="13179" y="2286"/>
                  <a:pt x="12171" y="1"/>
                  <a:pt x="10490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33350" dir="114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9"/>
          <p:cNvSpPr/>
          <p:nvPr/>
        </p:nvSpPr>
        <p:spPr>
          <a:xfrm flipH="1">
            <a:off x="8500049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9"/>
          <p:cNvSpPr/>
          <p:nvPr/>
        </p:nvSpPr>
        <p:spPr>
          <a:xfrm flipH="1">
            <a:off x="5395676" y="0"/>
            <a:ext cx="3748328" cy="2693771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9"/>
          <p:cNvSpPr/>
          <p:nvPr/>
        </p:nvSpPr>
        <p:spPr>
          <a:xfrm flipH="1">
            <a:off x="2585009" y="0"/>
            <a:ext cx="3161332" cy="930483"/>
          </a:xfrm>
          <a:custGeom>
            <a:avLst/>
            <a:gdLst/>
            <a:ahLst/>
            <a:cxnLst/>
            <a:rect l="l" t="t" r="r" b="b"/>
            <a:pathLst>
              <a:path w="12316" h="3625" extrusionOk="0">
                <a:moveTo>
                  <a:pt x="1" y="0"/>
                </a:moveTo>
                <a:cubicBezTo>
                  <a:pt x="972" y="1325"/>
                  <a:pt x="1784" y="3162"/>
                  <a:pt x="3803" y="3556"/>
                </a:cubicBezTo>
                <a:cubicBezTo>
                  <a:pt x="4037" y="3602"/>
                  <a:pt x="4281" y="3624"/>
                  <a:pt x="4533" y="3624"/>
                </a:cubicBezTo>
                <a:cubicBezTo>
                  <a:pt x="7086" y="3624"/>
                  <a:pt x="10439" y="1409"/>
                  <a:pt x="12315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9"/>
          <p:cNvSpPr/>
          <p:nvPr/>
        </p:nvSpPr>
        <p:spPr>
          <a:xfrm flipH="1">
            <a:off x="11653" y="0"/>
            <a:ext cx="4397784" cy="2623834"/>
          </a:xfrm>
          <a:custGeom>
            <a:avLst/>
            <a:gdLst/>
            <a:ahLst/>
            <a:cxnLst/>
            <a:rect l="l" t="t" r="r" b="b"/>
            <a:pathLst>
              <a:path w="17133" h="10222" extrusionOk="0">
                <a:moveTo>
                  <a:pt x="1" y="0"/>
                </a:moveTo>
                <a:cubicBezTo>
                  <a:pt x="1570" y="662"/>
                  <a:pt x="3419" y="1313"/>
                  <a:pt x="4529" y="1313"/>
                </a:cubicBezTo>
                <a:cubicBezTo>
                  <a:pt x="6373" y="1313"/>
                  <a:pt x="7673" y="389"/>
                  <a:pt x="8664" y="389"/>
                </a:cubicBezTo>
                <a:cubicBezTo>
                  <a:pt x="8844" y="389"/>
                  <a:pt x="9014" y="419"/>
                  <a:pt x="9175" y="491"/>
                </a:cubicBezTo>
                <a:cubicBezTo>
                  <a:pt x="9699" y="726"/>
                  <a:pt x="9773" y="1292"/>
                  <a:pt x="9272" y="3204"/>
                </a:cubicBezTo>
                <a:cubicBezTo>
                  <a:pt x="9120" y="3797"/>
                  <a:pt x="9438" y="3990"/>
                  <a:pt x="9926" y="3990"/>
                </a:cubicBezTo>
                <a:cubicBezTo>
                  <a:pt x="10748" y="3990"/>
                  <a:pt x="12054" y="3444"/>
                  <a:pt x="12422" y="3343"/>
                </a:cubicBezTo>
                <a:cubicBezTo>
                  <a:pt x="12696" y="3268"/>
                  <a:pt x="13011" y="3218"/>
                  <a:pt x="13322" y="3218"/>
                </a:cubicBezTo>
                <a:cubicBezTo>
                  <a:pt x="13811" y="3218"/>
                  <a:pt x="14288" y="3343"/>
                  <a:pt x="14569" y="3696"/>
                </a:cubicBezTo>
                <a:cubicBezTo>
                  <a:pt x="15626" y="5041"/>
                  <a:pt x="15488" y="6815"/>
                  <a:pt x="15744" y="8064"/>
                </a:cubicBezTo>
                <a:cubicBezTo>
                  <a:pt x="16011" y="9324"/>
                  <a:pt x="16513" y="9976"/>
                  <a:pt x="17133" y="10221"/>
                </a:cubicBezTo>
                <a:lnTo>
                  <a:pt x="1713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123825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9"/>
          <p:cNvSpPr txBox="1">
            <a:spLocks noGrp="1"/>
          </p:cNvSpPr>
          <p:nvPr>
            <p:ph type="title" hasCustomPrompt="1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500"/>
              <a:buNone/>
              <a:defRPr sz="4500" b="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900"/>
              <a:buFont typeface="Squada One"/>
              <a:buNone/>
              <a:defRPr sz="39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8_Título y objetos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21"/>
          <p:cNvSpPr/>
          <p:nvPr/>
        </p:nvSpPr>
        <p:spPr>
          <a:xfrm flipH="1">
            <a:off x="7145715" y="0"/>
            <a:ext cx="1957071" cy="2650496"/>
          </a:xfrm>
          <a:custGeom>
            <a:avLst/>
            <a:gdLst/>
            <a:ahLst/>
            <a:cxnLst/>
            <a:rect l="l" t="t" r="r" b="b"/>
            <a:pathLst>
              <a:path w="7990" h="10821" extrusionOk="0">
                <a:moveTo>
                  <a:pt x="4049" y="0"/>
                </a:moveTo>
                <a:lnTo>
                  <a:pt x="1016" y="1880"/>
                </a:lnTo>
                <a:lnTo>
                  <a:pt x="1" y="6655"/>
                </a:lnTo>
                <a:cubicBezTo>
                  <a:pt x="1" y="6655"/>
                  <a:pt x="55" y="6826"/>
                  <a:pt x="150" y="7092"/>
                </a:cubicBezTo>
                <a:cubicBezTo>
                  <a:pt x="1293" y="7455"/>
                  <a:pt x="3793" y="8417"/>
                  <a:pt x="4551" y="10030"/>
                </a:cubicBezTo>
                <a:cubicBezTo>
                  <a:pt x="4690" y="10318"/>
                  <a:pt x="4764" y="10574"/>
                  <a:pt x="4797" y="10820"/>
                </a:cubicBezTo>
                <a:cubicBezTo>
                  <a:pt x="5609" y="10403"/>
                  <a:pt x="6271" y="9698"/>
                  <a:pt x="6324" y="8844"/>
                </a:cubicBezTo>
                <a:cubicBezTo>
                  <a:pt x="6409" y="7103"/>
                  <a:pt x="3440" y="7092"/>
                  <a:pt x="3867" y="6516"/>
                </a:cubicBezTo>
                <a:cubicBezTo>
                  <a:pt x="4294" y="5939"/>
                  <a:pt x="6313" y="6558"/>
                  <a:pt x="7135" y="4903"/>
                </a:cubicBezTo>
                <a:cubicBezTo>
                  <a:pt x="7990" y="3173"/>
                  <a:pt x="5908" y="876"/>
                  <a:pt x="501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21"/>
          <p:cNvSpPr/>
          <p:nvPr/>
        </p:nvSpPr>
        <p:spPr>
          <a:xfrm flipH="1">
            <a:off x="4165774" y="0"/>
            <a:ext cx="5156722" cy="5057276"/>
          </a:xfrm>
          <a:custGeom>
            <a:avLst/>
            <a:gdLst/>
            <a:ahLst/>
            <a:cxnLst/>
            <a:rect l="l" t="t" r="r" b="b"/>
            <a:pathLst>
              <a:path w="21053" h="20647" extrusionOk="0">
                <a:moveTo>
                  <a:pt x="738" y="0"/>
                </a:moveTo>
                <a:lnTo>
                  <a:pt x="738" y="20647"/>
                </a:lnTo>
                <a:cubicBezTo>
                  <a:pt x="2874" y="19194"/>
                  <a:pt x="4764" y="13661"/>
                  <a:pt x="2628" y="12967"/>
                </a:cubicBezTo>
                <a:cubicBezTo>
                  <a:pt x="866" y="12390"/>
                  <a:pt x="0" y="10831"/>
                  <a:pt x="2051" y="8919"/>
                </a:cubicBezTo>
                <a:cubicBezTo>
                  <a:pt x="4102" y="7007"/>
                  <a:pt x="919" y="5587"/>
                  <a:pt x="2030" y="4187"/>
                </a:cubicBezTo>
                <a:cubicBezTo>
                  <a:pt x="2299" y="3843"/>
                  <a:pt x="2637" y="3724"/>
                  <a:pt x="3010" y="3724"/>
                </a:cubicBezTo>
                <a:cubicBezTo>
                  <a:pt x="3839" y="3724"/>
                  <a:pt x="4845" y="4307"/>
                  <a:pt x="5669" y="4307"/>
                </a:cubicBezTo>
                <a:cubicBezTo>
                  <a:pt x="5994" y="4307"/>
                  <a:pt x="6291" y="4217"/>
                  <a:pt x="6537" y="3963"/>
                </a:cubicBezTo>
                <a:cubicBezTo>
                  <a:pt x="7663" y="2806"/>
                  <a:pt x="7494" y="84"/>
                  <a:pt x="9550" y="84"/>
                </a:cubicBezTo>
                <a:cubicBezTo>
                  <a:pt x="9581" y="84"/>
                  <a:pt x="9613" y="84"/>
                  <a:pt x="9646" y="86"/>
                </a:cubicBezTo>
                <a:cubicBezTo>
                  <a:pt x="11723" y="158"/>
                  <a:pt x="13041" y="3333"/>
                  <a:pt x="15826" y="3333"/>
                </a:cubicBezTo>
                <a:cubicBezTo>
                  <a:pt x="15918" y="3333"/>
                  <a:pt x="16012" y="3330"/>
                  <a:pt x="16107" y="3322"/>
                </a:cubicBezTo>
                <a:cubicBezTo>
                  <a:pt x="18383" y="3151"/>
                  <a:pt x="20070" y="1378"/>
                  <a:pt x="21053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47625" dir="942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21"/>
          <p:cNvSpPr/>
          <p:nvPr/>
        </p:nvSpPr>
        <p:spPr>
          <a:xfrm flipH="1">
            <a:off x="6122600" y="1713596"/>
            <a:ext cx="3019375" cy="3429895"/>
          </a:xfrm>
          <a:custGeom>
            <a:avLst/>
            <a:gdLst/>
            <a:ahLst/>
            <a:cxnLst/>
            <a:rect l="l" t="t" r="r" b="b"/>
            <a:pathLst>
              <a:path w="12327" h="14003" extrusionOk="0">
                <a:moveTo>
                  <a:pt x="1" y="1"/>
                </a:moveTo>
                <a:lnTo>
                  <a:pt x="1" y="14003"/>
                </a:lnTo>
                <a:lnTo>
                  <a:pt x="12327" y="14003"/>
                </a:lnTo>
                <a:cubicBezTo>
                  <a:pt x="11012" y="12977"/>
                  <a:pt x="11717" y="11204"/>
                  <a:pt x="10671" y="10276"/>
                </a:cubicBezTo>
                <a:cubicBezTo>
                  <a:pt x="10267" y="9919"/>
                  <a:pt x="9798" y="9790"/>
                  <a:pt x="9311" y="9790"/>
                </a:cubicBezTo>
                <a:cubicBezTo>
                  <a:pt x="8056" y="9790"/>
                  <a:pt x="6678" y="10643"/>
                  <a:pt x="5960" y="10643"/>
                </a:cubicBezTo>
                <a:cubicBezTo>
                  <a:pt x="5762" y="10643"/>
                  <a:pt x="5615" y="10578"/>
                  <a:pt x="5534" y="10414"/>
                </a:cubicBezTo>
                <a:cubicBezTo>
                  <a:pt x="5031" y="9421"/>
                  <a:pt x="5928" y="8705"/>
                  <a:pt x="4914" y="8097"/>
                </a:cubicBezTo>
                <a:cubicBezTo>
                  <a:pt x="4732" y="7979"/>
                  <a:pt x="4423" y="7936"/>
                  <a:pt x="4070" y="7904"/>
                </a:cubicBezTo>
                <a:cubicBezTo>
                  <a:pt x="3440" y="7851"/>
                  <a:pt x="2810" y="7840"/>
                  <a:pt x="3194" y="6943"/>
                </a:cubicBezTo>
                <a:cubicBezTo>
                  <a:pt x="3621" y="5918"/>
                  <a:pt x="5704" y="5127"/>
                  <a:pt x="4711" y="3034"/>
                </a:cubicBezTo>
                <a:cubicBezTo>
                  <a:pt x="3867" y="1250"/>
                  <a:pt x="887" y="257"/>
                  <a:pt x="1" y="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200025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1"/>
          <p:cNvSpPr txBox="1">
            <a:spLocks noGrp="1"/>
          </p:cNvSpPr>
          <p:nvPr>
            <p:ph type="ctrTitle"/>
          </p:nvPr>
        </p:nvSpPr>
        <p:spPr>
          <a:xfrm flipH="1">
            <a:off x="6053138" y="827965"/>
            <a:ext cx="2308500" cy="34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3300"/>
              <a:buFont typeface="Squada One"/>
              <a:buNone/>
              <a:defRPr sz="3300" b="1" i="0" u="none" strike="noStrike" cap="none">
                <a:solidFill>
                  <a:srgbClr val="071B55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71B55"/>
              </a:buClr>
              <a:buSzPts val="1100"/>
              <a:buNone/>
              <a:defRPr sz="1400">
                <a:solidFill>
                  <a:srgbClr val="071B55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2857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marL="914400" marR="0" lvl="1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marL="1371600" marR="0" lvl="2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marL="1828800" marR="0" lvl="3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marL="2286000" marR="0" lvl="4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marL="2743200" marR="0" lvl="5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marL="3200400" marR="0" lvl="6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marL="3657600" marR="0" lvl="7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marL="4114800" marR="0" lvl="8" indent="-2857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071B55"/>
              </a:buClr>
              <a:buSzPts val="900"/>
              <a:buFont typeface="Roboto Slab Light"/>
              <a:buChar char="•"/>
              <a:defRPr sz="900" i="0" u="none" strike="noStrike" cap="none">
                <a:solidFill>
                  <a:srgbClr val="071B55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6" r:id="rId3"/>
    <p:sldLayoutId id="2147483658" r:id="rId4"/>
    <p:sldLayoutId id="2147483659" r:id="rId5"/>
    <p:sldLayoutId id="2147483662" r:id="rId6"/>
    <p:sldLayoutId id="2147483665" r:id="rId7"/>
    <p:sldLayoutId id="2147483667" r:id="rId8"/>
    <p:sldLayoutId id="2147483673" r:id="rId9"/>
  </p:sldLayoutIdLst>
  <p:transition spd="slow">
    <p:wipe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2"/>
          <p:cNvSpPr txBox="1">
            <a:spLocks noGrp="1"/>
          </p:cNvSpPr>
          <p:nvPr>
            <p:ph type="ctrTitle"/>
          </p:nvPr>
        </p:nvSpPr>
        <p:spPr>
          <a:xfrm>
            <a:off x="1232914" y="1646636"/>
            <a:ext cx="66345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Nunito Sans Black"/>
              <a:buNone/>
            </a:pPr>
            <a:r>
              <a:rPr lang="pt-BR" sz="4400" b="0" dirty="0"/>
              <a:t>Identificação de deadlock usando algoritmo do banqueiro</a:t>
            </a:r>
            <a:endParaRPr lang="es-ES" sz="4400" b="0" dirty="0"/>
          </a:p>
        </p:txBody>
      </p:sp>
      <p:sp>
        <p:nvSpPr>
          <p:cNvPr id="320" name="Google Shape;320;p32"/>
          <p:cNvSpPr txBox="1">
            <a:spLocks noGrp="1"/>
          </p:cNvSpPr>
          <p:nvPr>
            <p:ph type="subTitle" idx="1"/>
          </p:nvPr>
        </p:nvSpPr>
        <p:spPr>
          <a:xfrm>
            <a:off x="2750250" y="3052780"/>
            <a:ext cx="3643500" cy="3804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dirty="0"/>
              <a:t>Por Victor Roberto e Leonardo Carvalho</a:t>
            </a:r>
            <a:endParaRPr dirty="0"/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135CD5E-E42E-41F3-9051-154AFEE0774B}"/>
              </a:ext>
            </a:extLst>
          </p:cNvPr>
          <p:cNvGrpSpPr/>
          <p:nvPr/>
        </p:nvGrpSpPr>
        <p:grpSpPr>
          <a:xfrm>
            <a:off x="2322447" y="2571750"/>
            <a:ext cx="4422110" cy="1847924"/>
            <a:chOff x="3280880" y="1370833"/>
            <a:chExt cx="4422110" cy="1847924"/>
          </a:xfrm>
        </p:grpSpPr>
        <p:grpSp>
          <p:nvGrpSpPr>
            <p:cNvPr id="19" name="Google Shape;6240;p70">
              <a:extLst>
                <a:ext uri="{FF2B5EF4-FFF2-40B4-BE49-F238E27FC236}">
                  <a16:creationId xmlns:a16="http://schemas.microsoft.com/office/drawing/2014/main" id="{7C306F06-C8B5-4524-9EAF-6CE2ED1581BF}"/>
                </a:ext>
              </a:extLst>
            </p:cNvPr>
            <p:cNvGrpSpPr/>
            <p:nvPr/>
          </p:nvGrpSpPr>
          <p:grpSpPr>
            <a:xfrm>
              <a:off x="3542667" y="1400216"/>
              <a:ext cx="720000" cy="720000"/>
              <a:chOff x="-55576850" y="3198125"/>
              <a:chExt cx="279625" cy="319788"/>
            </a:xfrm>
          </p:grpSpPr>
          <p:sp>
            <p:nvSpPr>
              <p:cNvPr id="20" name="Google Shape;6241;p70">
                <a:extLst>
                  <a:ext uri="{FF2B5EF4-FFF2-40B4-BE49-F238E27FC236}">
                    <a16:creationId xmlns:a16="http://schemas.microsoft.com/office/drawing/2014/main" id="{54F70821-4686-4CAB-973F-C2B2698E6196}"/>
                  </a:ext>
                </a:extLst>
              </p:cNvPr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242;p70">
                <a:extLst>
                  <a:ext uri="{FF2B5EF4-FFF2-40B4-BE49-F238E27FC236}">
                    <a16:creationId xmlns:a16="http://schemas.microsoft.com/office/drawing/2014/main" id="{6A223C75-BAC1-4136-AF1F-D9059115ECD3}"/>
                  </a:ext>
                </a:extLst>
              </p:cNvPr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3971" extrusionOk="0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243;p70">
                <a:extLst>
                  <a:ext uri="{FF2B5EF4-FFF2-40B4-BE49-F238E27FC236}">
                    <a16:creationId xmlns:a16="http://schemas.microsoft.com/office/drawing/2014/main" id="{70A3B45F-7401-4649-AA49-1DD5ACAC97B3}"/>
                  </a:ext>
                </a:extLst>
              </p:cNvPr>
              <p:cNvSpPr/>
              <p:nvPr/>
            </p:nvSpPr>
            <p:spPr>
              <a:xfrm>
                <a:off x="-55539850" y="3275325"/>
                <a:ext cx="204800" cy="242588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673" extrusionOk="0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6244;p70">
                <a:extLst>
                  <a:ext uri="{FF2B5EF4-FFF2-40B4-BE49-F238E27FC236}">
                    <a16:creationId xmlns:a16="http://schemas.microsoft.com/office/drawing/2014/main" id="{50777851-0327-400A-AE96-43207C5C2E0B}"/>
                  </a:ext>
                </a:extLst>
              </p:cNvPr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6302;p70">
              <a:extLst>
                <a:ext uri="{FF2B5EF4-FFF2-40B4-BE49-F238E27FC236}">
                  <a16:creationId xmlns:a16="http://schemas.microsoft.com/office/drawing/2014/main" id="{B2859853-BC94-447B-94BE-E5E94164BBE7}"/>
                </a:ext>
              </a:extLst>
            </p:cNvPr>
            <p:cNvGrpSpPr/>
            <p:nvPr/>
          </p:nvGrpSpPr>
          <p:grpSpPr>
            <a:xfrm>
              <a:off x="5176300" y="1370833"/>
              <a:ext cx="720000" cy="720000"/>
              <a:chOff x="-55202750" y="3198925"/>
              <a:chExt cx="318225" cy="316650"/>
            </a:xfrm>
          </p:grpSpPr>
          <p:sp>
            <p:nvSpPr>
              <p:cNvPr id="25" name="Google Shape;6303;p70">
                <a:extLst>
                  <a:ext uri="{FF2B5EF4-FFF2-40B4-BE49-F238E27FC236}">
                    <a16:creationId xmlns:a16="http://schemas.microsoft.com/office/drawing/2014/main" id="{6ECBE793-1E20-4A2F-843C-9B44D5393832}"/>
                  </a:ext>
                </a:extLst>
              </p:cNvPr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04;p70">
                <a:extLst>
                  <a:ext uri="{FF2B5EF4-FFF2-40B4-BE49-F238E27FC236}">
                    <a16:creationId xmlns:a16="http://schemas.microsoft.com/office/drawing/2014/main" id="{26F6F975-323B-4480-98F0-EDC12DF4D5B5}"/>
                  </a:ext>
                </a:extLst>
              </p:cNvPr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6315;p70">
              <a:extLst>
                <a:ext uri="{FF2B5EF4-FFF2-40B4-BE49-F238E27FC236}">
                  <a16:creationId xmlns:a16="http://schemas.microsoft.com/office/drawing/2014/main" id="{2C52A69A-727F-4252-AA10-7C4524CBEBB8}"/>
                </a:ext>
              </a:extLst>
            </p:cNvPr>
            <p:cNvGrpSpPr/>
            <p:nvPr/>
          </p:nvGrpSpPr>
          <p:grpSpPr>
            <a:xfrm>
              <a:off x="6791608" y="1432168"/>
              <a:ext cx="720000" cy="720000"/>
              <a:chOff x="-53232900" y="3192625"/>
              <a:chExt cx="298525" cy="319000"/>
            </a:xfrm>
          </p:grpSpPr>
          <p:sp>
            <p:nvSpPr>
              <p:cNvPr id="28" name="Google Shape;6316;p70">
                <a:extLst>
                  <a:ext uri="{FF2B5EF4-FFF2-40B4-BE49-F238E27FC236}">
                    <a16:creationId xmlns:a16="http://schemas.microsoft.com/office/drawing/2014/main" id="{DA014767-AF22-4D83-B9D2-10FF3FD008CC}"/>
                  </a:ext>
                </a:extLst>
              </p:cNvPr>
              <p:cNvSpPr/>
              <p:nvPr/>
            </p:nvSpPr>
            <p:spPr>
              <a:xfrm>
                <a:off x="-52972975" y="3315500"/>
                <a:ext cx="378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37" extrusionOk="0">
                    <a:moveTo>
                      <a:pt x="0" y="0"/>
                    </a:moveTo>
                    <a:lnTo>
                      <a:pt x="0" y="2048"/>
                    </a:lnTo>
                    <a:cubicBezTo>
                      <a:pt x="252" y="2142"/>
                      <a:pt x="505" y="2237"/>
                      <a:pt x="788" y="2237"/>
                    </a:cubicBezTo>
                    <a:lnTo>
                      <a:pt x="1135" y="2237"/>
                    </a:lnTo>
                    <a:cubicBezTo>
                      <a:pt x="1355" y="2237"/>
                      <a:pt x="1513" y="2079"/>
                      <a:pt x="1513" y="1859"/>
                    </a:cubicBezTo>
                    <a:lnTo>
                      <a:pt x="1513" y="1512"/>
                    </a:lnTo>
                    <a:cubicBezTo>
                      <a:pt x="1513" y="693"/>
                      <a:pt x="820" y="0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317;p70">
                <a:extLst>
                  <a:ext uri="{FF2B5EF4-FFF2-40B4-BE49-F238E27FC236}">
                    <a16:creationId xmlns:a16="http://schemas.microsoft.com/office/drawing/2014/main" id="{DA4C018C-D427-4748-9CC2-23E5F41D9776}"/>
                  </a:ext>
                </a:extLst>
              </p:cNvPr>
              <p:cNvSpPr/>
              <p:nvPr/>
            </p:nvSpPr>
            <p:spPr>
              <a:xfrm>
                <a:off x="-52978500" y="3259575"/>
                <a:ext cx="441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38" extrusionOk="0">
                    <a:moveTo>
                      <a:pt x="1041" y="0"/>
                    </a:moveTo>
                    <a:cubicBezTo>
                      <a:pt x="663" y="0"/>
                      <a:pt x="253" y="158"/>
                      <a:pt x="1" y="441"/>
                    </a:cubicBezTo>
                    <a:cubicBezTo>
                      <a:pt x="190" y="977"/>
                      <a:pt x="316" y="1607"/>
                      <a:pt x="316" y="2237"/>
                    </a:cubicBezTo>
                    <a:cubicBezTo>
                      <a:pt x="1104" y="2206"/>
                      <a:pt x="1765" y="1544"/>
                      <a:pt x="1765" y="725"/>
                    </a:cubicBezTo>
                    <a:lnTo>
                      <a:pt x="1765" y="378"/>
                    </a:lnTo>
                    <a:cubicBezTo>
                      <a:pt x="1765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18;p70">
                <a:extLst>
                  <a:ext uri="{FF2B5EF4-FFF2-40B4-BE49-F238E27FC236}">
                    <a16:creationId xmlns:a16="http://schemas.microsoft.com/office/drawing/2014/main" id="{2E8DA2D4-EF90-4CD6-857F-158328DE74FE}"/>
                  </a:ext>
                </a:extLst>
              </p:cNvPr>
              <p:cNvSpPr/>
              <p:nvPr/>
            </p:nvSpPr>
            <p:spPr>
              <a:xfrm>
                <a:off x="-53232900" y="3324950"/>
                <a:ext cx="2426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2237" extrusionOk="0">
                    <a:moveTo>
                      <a:pt x="3340" y="756"/>
                    </a:moveTo>
                    <a:cubicBezTo>
                      <a:pt x="3561" y="756"/>
                      <a:pt x="3718" y="914"/>
                      <a:pt x="3718" y="1103"/>
                    </a:cubicBezTo>
                    <a:cubicBezTo>
                      <a:pt x="3718" y="1292"/>
                      <a:pt x="3561" y="1449"/>
                      <a:pt x="3340" y="1449"/>
                    </a:cubicBezTo>
                    <a:cubicBezTo>
                      <a:pt x="3151" y="1449"/>
                      <a:pt x="2994" y="1292"/>
                      <a:pt x="2994" y="1103"/>
                    </a:cubicBezTo>
                    <a:cubicBezTo>
                      <a:pt x="2962" y="914"/>
                      <a:pt x="3151" y="756"/>
                      <a:pt x="3340" y="756"/>
                    </a:cubicBezTo>
                    <a:close/>
                    <a:moveTo>
                      <a:pt x="6333" y="756"/>
                    </a:moveTo>
                    <a:cubicBezTo>
                      <a:pt x="6554" y="756"/>
                      <a:pt x="6711" y="914"/>
                      <a:pt x="6711" y="1103"/>
                    </a:cubicBezTo>
                    <a:cubicBezTo>
                      <a:pt x="6711" y="1292"/>
                      <a:pt x="6554" y="1449"/>
                      <a:pt x="6333" y="1449"/>
                    </a:cubicBezTo>
                    <a:cubicBezTo>
                      <a:pt x="6144" y="1449"/>
                      <a:pt x="5987" y="1292"/>
                      <a:pt x="5987" y="1103"/>
                    </a:cubicBezTo>
                    <a:cubicBezTo>
                      <a:pt x="5955" y="914"/>
                      <a:pt x="6113" y="756"/>
                      <a:pt x="6333" y="756"/>
                    </a:cubicBezTo>
                    <a:close/>
                    <a:moveTo>
                      <a:pt x="1" y="0"/>
                    </a:moveTo>
                    <a:lnTo>
                      <a:pt x="1" y="2237"/>
                    </a:lnTo>
                    <a:lnTo>
                      <a:pt x="9704" y="2237"/>
                    </a:lnTo>
                    <a:lnTo>
                      <a:pt x="97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9;p70">
                <a:extLst>
                  <a:ext uri="{FF2B5EF4-FFF2-40B4-BE49-F238E27FC236}">
                    <a16:creationId xmlns:a16="http://schemas.microsoft.com/office/drawing/2014/main" id="{13911E9E-9FD1-4506-8ECA-466D0B89F212}"/>
                  </a:ext>
                </a:extLst>
              </p:cNvPr>
              <p:cNvSpPr/>
              <p:nvPr/>
            </p:nvSpPr>
            <p:spPr>
              <a:xfrm>
                <a:off x="-53232100" y="3399775"/>
                <a:ext cx="2418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4474" extrusionOk="0">
                    <a:moveTo>
                      <a:pt x="0" y="0"/>
                    </a:moveTo>
                    <a:cubicBezTo>
                      <a:pt x="158" y="2457"/>
                      <a:pt x="2269" y="4474"/>
                      <a:pt x="4821" y="4474"/>
                    </a:cubicBezTo>
                    <a:cubicBezTo>
                      <a:pt x="7372" y="4474"/>
                      <a:pt x="9452" y="2457"/>
                      <a:pt x="96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0;p70">
                <a:extLst>
                  <a:ext uri="{FF2B5EF4-FFF2-40B4-BE49-F238E27FC236}">
                    <a16:creationId xmlns:a16="http://schemas.microsoft.com/office/drawing/2014/main" id="{BB8DB63F-EF47-4066-8118-4F6DC5A294C4}"/>
                  </a:ext>
                </a:extLst>
              </p:cNvPr>
              <p:cNvSpPr/>
              <p:nvPr/>
            </p:nvSpPr>
            <p:spPr>
              <a:xfrm>
                <a:off x="-53134450" y="3287125"/>
                <a:ext cx="4412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57" extrusionOk="0">
                    <a:moveTo>
                      <a:pt x="1" y="1"/>
                    </a:moveTo>
                    <a:lnTo>
                      <a:pt x="410" y="757"/>
                    </a:lnTo>
                    <a:lnTo>
                      <a:pt x="1419" y="757"/>
                    </a:lnTo>
                    <a:lnTo>
                      <a:pt x="17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21;p70">
                <a:extLst>
                  <a:ext uri="{FF2B5EF4-FFF2-40B4-BE49-F238E27FC236}">
                    <a16:creationId xmlns:a16="http://schemas.microsoft.com/office/drawing/2014/main" id="{5141F72E-7144-408E-AA3F-C417B6887BC6}"/>
                  </a:ext>
                </a:extLst>
              </p:cNvPr>
              <p:cNvSpPr/>
              <p:nvPr/>
            </p:nvSpPr>
            <p:spPr>
              <a:xfrm>
                <a:off x="-53232900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127" y="1"/>
                    </a:moveTo>
                    <a:cubicBezTo>
                      <a:pt x="95" y="253"/>
                      <a:pt x="32" y="473"/>
                      <a:pt x="1" y="757"/>
                    </a:cubicBezTo>
                    <a:lnTo>
                      <a:pt x="3466" y="757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22;p70">
                <a:extLst>
                  <a:ext uri="{FF2B5EF4-FFF2-40B4-BE49-F238E27FC236}">
                    <a16:creationId xmlns:a16="http://schemas.microsoft.com/office/drawing/2014/main" id="{99D7389D-35DD-4747-81EF-93BE684EB647}"/>
                  </a:ext>
                </a:extLst>
              </p:cNvPr>
              <p:cNvSpPr/>
              <p:nvPr/>
            </p:nvSpPr>
            <p:spPr>
              <a:xfrm>
                <a:off x="-53078525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379" y="1"/>
                    </a:moveTo>
                    <a:lnTo>
                      <a:pt x="1" y="757"/>
                    </a:lnTo>
                    <a:lnTo>
                      <a:pt x="3466" y="757"/>
                    </a:lnTo>
                    <a:cubicBezTo>
                      <a:pt x="3466" y="536"/>
                      <a:pt x="3435" y="253"/>
                      <a:pt x="33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23;p70">
                <a:extLst>
                  <a:ext uri="{FF2B5EF4-FFF2-40B4-BE49-F238E27FC236}">
                    <a16:creationId xmlns:a16="http://schemas.microsoft.com/office/drawing/2014/main" id="{F08F0368-1BF3-478C-87F1-F6BE46DDF5C7}"/>
                  </a:ext>
                </a:extLst>
              </p:cNvPr>
              <p:cNvSpPr/>
              <p:nvPr/>
            </p:nvSpPr>
            <p:spPr>
              <a:xfrm>
                <a:off x="-53224225" y="3192625"/>
                <a:ext cx="223700" cy="74850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2994" extrusionOk="0">
                    <a:moveTo>
                      <a:pt x="4506" y="0"/>
                    </a:moveTo>
                    <a:cubicBezTo>
                      <a:pt x="2489" y="0"/>
                      <a:pt x="756" y="1260"/>
                      <a:pt x="0" y="2993"/>
                    </a:cubicBezTo>
                    <a:lnTo>
                      <a:pt x="8948" y="2993"/>
                    </a:lnTo>
                    <a:cubicBezTo>
                      <a:pt x="8255" y="1260"/>
                      <a:pt x="6522" y="0"/>
                      <a:pt x="45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3FD2798D-9935-45A4-A352-AAE2F6A915BD}"/>
                </a:ext>
              </a:extLst>
            </p:cNvPr>
            <p:cNvSpPr txBox="1"/>
            <p:nvPr/>
          </p:nvSpPr>
          <p:spPr>
            <a:xfrm>
              <a:off x="3280880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P1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R$ 240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91D36AAA-FD6B-45CB-A7E4-5E9BC85AF206}"/>
                </a:ext>
              </a:extLst>
            </p:cNvPr>
            <p:cNvSpPr txBox="1"/>
            <p:nvPr/>
          </p:nvSpPr>
          <p:spPr>
            <a:xfrm>
              <a:off x="4909353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P2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R$ 120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F1B54E5F-9E5E-4001-91E4-EF5BC8A213BB}"/>
                </a:ext>
              </a:extLst>
            </p:cNvPr>
            <p:cNvSpPr txBox="1"/>
            <p:nvPr/>
          </p:nvSpPr>
          <p:spPr>
            <a:xfrm>
              <a:off x="6461542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P3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R$ 60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R$ 60</a:t>
              </a:r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F0700F7-FE30-4166-9E1D-4E2A5787B903}"/>
              </a:ext>
            </a:extLst>
          </p:cNvPr>
          <p:cNvGrpSpPr/>
          <p:nvPr/>
        </p:nvGrpSpPr>
        <p:grpSpPr>
          <a:xfrm>
            <a:off x="3950920" y="579270"/>
            <a:ext cx="1241448" cy="1432868"/>
            <a:chOff x="3950920" y="579270"/>
            <a:chExt cx="1241448" cy="1432868"/>
          </a:xfrm>
        </p:grpSpPr>
        <p:grpSp>
          <p:nvGrpSpPr>
            <p:cNvPr id="39" name="Google Shape;6293;p70">
              <a:extLst>
                <a:ext uri="{FF2B5EF4-FFF2-40B4-BE49-F238E27FC236}">
                  <a16:creationId xmlns:a16="http://schemas.microsoft.com/office/drawing/2014/main" id="{FAB1C82E-A21C-42DE-892A-A07721FA8FD2}"/>
                </a:ext>
              </a:extLst>
            </p:cNvPr>
            <p:cNvGrpSpPr/>
            <p:nvPr/>
          </p:nvGrpSpPr>
          <p:grpSpPr>
            <a:xfrm>
              <a:off x="4212000" y="579270"/>
              <a:ext cx="720000" cy="720000"/>
              <a:chOff x="-57162350" y="3982000"/>
              <a:chExt cx="287500" cy="318825"/>
            </a:xfrm>
          </p:grpSpPr>
          <p:sp>
            <p:nvSpPr>
              <p:cNvPr id="40" name="Google Shape;6294;p70">
                <a:extLst>
                  <a:ext uri="{FF2B5EF4-FFF2-40B4-BE49-F238E27FC236}">
                    <a16:creationId xmlns:a16="http://schemas.microsoft.com/office/drawing/2014/main" id="{03FF8F86-7CFB-4573-92E9-948348188F13}"/>
                  </a:ext>
                </a:extLst>
              </p:cNvPr>
              <p:cNvSpPr/>
              <p:nvPr/>
            </p:nvSpPr>
            <p:spPr>
              <a:xfrm>
                <a:off x="-56989850" y="4151150"/>
                <a:ext cx="5515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206" extrusionOk="0">
                    <a:moveTo>
                      <a:pt x="1103" y="1"/>
                    </a:moveTo>
                    <a:cubicBezTo>
                      <a:pt x="504" y="1"/>
                      <a:pt x="0" y="473"/>
                      <a:pt x="0" y="1103"/>
                    </a:cubicBezTo>
                    <a:cubicBezTo>
                      <a:pt x="0" y="1702"/>
                      <a:pt x="504" y="2206"/>
                      <a:pt x="1103" y="2206"/>
                    </a:cubicBezTo>
                    <a:cubicBezTo>
                      <a:pt x="1733" y="2206"/>
                      <a:pt x="2205" y="1702"/>
                      <a:pt x="2205" y="1103"/>
                    </a:cubicBezTo>
                    <a:cubicBezTo>
                      <a:pt x="2205" y="473"/>
                      <a:pt x="1733" y="1"/>
                      <a:pt x="11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295;p70">
                <a:extLst>
                  <a:ext uri="{FF2B5EF4-FFF2-40B4-BE49-F238E27FC236}">
                    <a16:creationId xmlns:a16="http://schemas.microsoft.com/office/drawing/2014/main" id="{8623730C-0969-406C-9216-1C7B69EAD5EC}"/>
                  </a:ext>
                </a:extLst>
              </p:cNvPr>
              <p:cNvSpPr/>
              <p:nvPr/>
            </p:nvSpPr>
            <p:spPr>
              <a:xfrm>
                <a:off x="-57162350" y="3982000"/>
                <a:ext cx="287500" cy="161300"/>
              </a:xfrm>
              <a:custGeom>
                <a:avLst/>
                <a:gdLst/>
                <a:ahLst/>
                <a:cxnLst/>
                <a:rect l="l" t="t" r="r" b="b"/>
                <a:pathLst>
                  <a:path w="11500" h="6452" extrusionOk="0">
                    <a:moveTo>
                      <a:pt x="5778" y="1"/>
                    </a:moveTo>
                    <a:cubicBezTo>
                      <a:pt x="5286" y="1"/>
                      <a:pt x="4789" y="166"/>
                      <a:pt x="4380" y="497"/>
                    </a:cubicBezTo>
                    <a:cubicBezTo>
                      <a:pt x="4263" y="479"/>
                      <a:pt x="4146" y="470"/>
                      <a:pt x="4031" y="470"/>
                    </a:cubicBezTo>
                    <a:cubicBezTo>
                      <a:pt x="3147" y="470"/>
                      <a:pt x="2323" y="992"/>
                      <a:pt x="2017" y="1883"/>
                    </a:cubicBezTo>
                    <a:cubicBezTo>
                      <a:pt x="1072" y="2230"/>
                      <a:pt x="473" y="3238"/>
                      <a:pt x="631" y="4246"/>
                    </a:cubicBezTo>
                    <a:cubicBezTo>
                      <a:pt x="127" y="4876"/>
                      <a:pt x="1" y="5695"/>
                      <a:pt x="316" y="6452"/>
                    </a:cubicBezTo>
                    <a:cubicBezTo>
                      <a:pt x="536" y="6294"/>
                      <a:pt x="757" y="6168"/>
                      <a:pt x="1040" y="6074"/>
                    </a:cubicBezTo>
                    <a:cubicBezTo>
                      <a:pt x="1355" y="4498"/>
                      <a:pt x="2458" y="3175"/>
                      <a:pt x="4002" y="2577"/>
                    </a:cubicBezTo>
                    <a:cubicBezTo>
                      <a:pt x="4096" y="2545"/>
                      <a:pt x="4096" y="2545"/>
                      <a:pt x="4191" y="2513"/>
                    </a:cubicBezTo>
                    <a:cubicBezTo>
                      <a:pt x="4224" y="2504"/>
                      <a:pt x="4257" y="2499"/>
                      <a:pt x="4290" y="2499"/>
                    </a:cubicBezTo>
                    <a:cubicBezTo>
                      <a:pt x="4474" y="2499"/>
                      <a:pt x="4637" y="2641"/>
                      <a:pt x="4663" y="2829"/>
                    </a:cubicBezTo>
                    <a:cubicBezTo>
                      <a:pt x="4789" y="4593"/>
                      <a:pt x="6239" y="5979"/>
                      <a:pt x="8003" y="5979"/>
                    </a:cubicBezTo>
                    <a:lnTo>
                      <a:pt x="9862" y="5979"/>
                    </a:lnTo>
                    <a:cubicBezTo>
                      <a:pt x="10366" y="5979"/>
                      <a:pt x="10807" y="6137"/>
                      <a:pt x="11185" y="6389"/>
                    </a:cubicBezTo>
                    <a:cubicBezTo>
                      <a:pt x="11500" y="5695"/>
                      <a:pt x="11405" y="4876"/>
                      <a:pt x="10870" y="4246"/>
                    </a:cubicBezTo>
                    <a:cubicBezTo>
                      <a:pt x="11027" y="3207"/>
                      <a:pt x="10492" y="2230"/>
                      <a:pt x="9515" y="1883"/>
                    </a:cubicBezTo>
                    <a:cubicBezTo>
                      <a:pt x="9178" y="1040"/>
                      <a:pt x="8363" y="472"/>
                      <a:pt x="7475" y="472"/>
                    </a:cubicBezTo>
                    <a:cubicBezTo>
                      <a:pt x="7368" y="472"/>
                      <a:pt x="7260" y="480"/>
                      <a:pt x="7152" y="497"/>
                    </a:cubicBezTo>
                    <a:cubicBezTo>
                      <a:pt x="6758" y="166"/>
                      <a:pt x="6270" y="1"/>
                      <a:pt x="57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96;p70">
                <a:extLst>
                  <a:ext uri="{FF2B5EF4-FFF2-40B4-BE49-F238E27FC236}">
                    <a16:creationId xmlns:a16="http://schemas.microsoft.com/office/drawing/2014/main" id="{6739AA71-D7CB-42D7-B97A-8DF39F31D77D}"/>
                  </a:ext>
                </a:extLst>
              </p:cNvPr>
              <p:cNvSpPr/>
              <p:nvPr/>
            </p:nvSpPr>
            <p:spPr>
              <a:xfrm>
                <a:off x="-57119850" y="4066875"/>
                <a:ext cx="126075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4475" extrusionOk="0">
                    <a:moveTo>
                      <a:pt x="2333" y="1"/>
                    </a:moveTo>
                    <a:cubicBezTo>
                      <a:pt x="915" y="694"/>
                      <a:pt x="2" y="2111"/>
                      <a:pt x="2" y="3718"/>
                    </a:cubicBezTo>
                    <a:lnTo>
                      <a:pt x="2" y="4191"/>
                    </a:lnTo>
                    <a:lnTo>
                      <a:pt x="2" y="4359"/>
                    </a:lnTo>
                    <a:lnTo>
                      <a:pt x="2" y="4359"/>
                    </a:lnTo>
                    <a:cubicBezTo>
                      <a:pt x="32" y="3375"/>
                      <a:pt x="829" y="2616"/>
                      <a:pt x="1861" y="2616"/>
                    </a:cubicBezTo>
                    <a:cubicBezTo>
                      <a:pt x="2774" y="2616"/>
                      <a:pt x="3499" y="3246"/>
                      <a:pt x="3656" y="4096"/>
                    </a:cubicBezTo>
                    <a:lnTo>
                      <a:pt x="4507" y="4096"/>
                    </a:lnTo>
                    <a:cubicBezTo>
                      <a:pt x="4570" y="3718"/>
                      <a:pt x="4791" y="3403"/>
                      <a:pt x="5043" y="3120"/>
                    </a:cubicBezTo>
                    <a:cubicBezTo>
                      <a:pt x="3656" y="2647"/>
                      <a:pt x="2617" y="1481"/>
                      <a:pt x="2333" y="1"/>
                    </a:cubicBezTo>
                    <a:close/>
                    <a:moveTo>
                      <a:pt x="2" y="4359"/>
                    </a:moveTo>
                    <a:cubicBezTo>
                      <a:pt x="1" y="4397"/>
                      <a:pt x="1" y="4435"/>
                      <a:pt x="2" y="4474"/>
                    </a:cubicBezTo>
                    <a:lnTo>
                      <a:pt x="2" y="4359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97;p70">
                <a:extLst>
                  <a:ext uri="{FF2B5EF4-FFF2-40B4-BE49-F238E27FC236}">
                    <a16:creationId xmlns:a16="http://schemas.microsoft.com/office/drawing/2014/main" id="{D82CA03D-BC81-4175-BCFB-E519C7704E50}"/>
                  </a:ext>
                </a:extLst>
              </p:cNvPr>
              <p:cNvSpPr/>
              <p:nvPr/>
            </p:nvSpPr>
            <p:spPr>
              <a:xfrm>
                <a:off x="-57100925" y="4151150"/>
                <a:ext cx="5517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206" extrusionOk="0">
                    <a:moveTo>
                      <a:pt x="1104" y="1"/>
                    </a:moveTo>
                    <a:cubicBezTo>
                      <a:pt x="505" y="1"/>
                      <a:pt x="1" y="473"/>
                      <a:pt x="1" y="1103"/>
                    </a:cubicBezTo>
                    <a:cubicBezTo>
                      <a:pt x="1" y="1702"/>
                      <a:pt x="505" y="2206"/>
                      <a:pt x="1104" y="2206"/>
                    </a:cubicBezTo>
                    <a:cubicBezTo>
                      <a:pt x="1702" y="2206"/>
                      <a:pt x="2206" y="1702"/>
                      <a:pt x="2206" y="1103"/>
                    </a:cubicBezTo>
                    <a:cubicBezTo>
                      <a:pt x="2206" y="473"/>
                      <a:pt x="1702" y="1"/>
                      <a:pt x="1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6298;p70">
                <a:extLst>
                  <a:ext uri="{FF2B5EF4-FFF2-40B4-BE49-F238E27FC236}">
                    <a16:creationId xmlns:a16="http://schemas.microsoft.com/office/drawing/2014/main" id="{AE3FEFB4-F1BA-4760-B7FA-4685D36E3E74}"/>
                  </a:ext>
                </a:extLst>
              </p:cNvPr>
              <p:cNvSpPr/>
              <p:nvPr/>
            </p:nvSpPr>
            <p:spPr>
              <a:xfrm>
                <a:off x="-57119825" y="4179500"/>
                <a:ext cx="20480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853" extrusionOk="0">
                    <a:moveTo>
                      <a:pt x="5160" y="2151"/>
                    </a:moveTo>
                    <a:cubicBezTo>
                      <a:pt x="5254" y="2151"/>
                      <a:pt x="5341" y="2190"/>
                      <a:pt x="5388" y="2269"/>
                    </a:cubicBezTo>
                    <a:cubicBezTo>
                      <a:pt x="5546" y="2427"/>
                      <a:pt x="5546" y="2679"/>
                      <a:pt x="5388" y="2805"/>
                    </a:cubicBezTo>
                    <a:cubicBezTo>
                      <a:pt x="5042" y="3151"/>
                      <a:pt x="4569" y="3340"/>
                      <a:pt x="4096" y="3340"/>
                    </a:cubicBezTo>
                    <a:cubicBezTo>
                      <a:pt x="3624" y="3340"/>
                      <a:pt x="3120" y="3151"/>
                      <a:pt x="2805" y="2805"/>
                    </a:cubicBezTo>
                    <a:cubicBezTo>
                      <a:pt x="2647" y="2647"/>
                      <a:pt x="2647" y="2395"/>
                      <a:pt x="2805" y="2269"/>
                    </a:cubicBezTo>
                    <a:cubicBezTo>
                      <a:pt x="2884" y="2190"/>
                      <a:pt x="2978" y="2151"/>
                      <a:pt x="3069" y="2151"/>
                    </a:cubicBezTo>
                    <a:cubicBezTo>
                      <a:pt x="3159" y="2151"/>
                      <a:pt x="3246" y="2190"/>
                      <a:pt x="3309" y="2269"/>
                    </a:cubicBezTo>
                    <a:cubicBezTo>
                      <a:pt x="3529" y="2490"/>
                      <a:pt x="3813" y="2600"/>
                      <a:pt x="4096" y="2600"/>
                    </a:cubicBezTo>
                    <a:cubicBezTo>
                      <a:pt x="4380" y="2600"/>
                      <a:pt x="4664" y="2490"/>
                      <a:pt x="4884" y="2269"/>
                    </a:cubicBezTo>
                    <a:cubicBezTo>
                      <a:pt x="4963" y="2190"/>
                      <a:pt x="5065" y="2151"/>
                      <a:pt x="5160" y="2151"/>
                    </a:cubicBezTo>
                    <a:close/>
                    <a:moveTo>
                      <a:pt x="1" y="1"/>
                    </a:moveTo>
                    <a:lnTo>
                      <a:pt x="1" y="2238"/>
                    </a:lnTo>
                    <a:cubicBezTo>
                      <a:pt x="1" y="3687"/>
                      <a:pt x="1198" y="4853"/>
                      <a:pt x="2616" y="4853"/>
                    </a:cubicBezTo>
                    <a:lnTo>
                      <a:pt x="5609" y="4853"/>
                    </a:lnTo>
                    <a:cubicBezTo>
                      <a:pt x="7058" y="4853"/>
                      <a:pt x="8192" y="3655"/>
                      <a:pt x="8192" y="2238"/>
                    </a:cubicBezTo>
                    <a:lnTo>
                      <a:pt x="8192" y="1"/>
                    </a:lnTo>
                    <a:cubicBezTo>
                      <a:pt x="8192" y="977"/>
                      <a:pt x="7341" y="1860"/>
                      <a:pt x="6302" y="1860"/>
                    </a:cubicBezTo>
                    <a:cubicBezTo>
                      <a:pt x="5388" y="1860"/>
                      <a:pt x="4664" y="1230"/>
                      <a:pt x="4506" y="347"/>
                    </a:cubicBezTo>
                    <a:lnTo>
                      <a:pt x="3655" y="347"/>
                    </a:lnTo>
                    <a:cubicBezTo>
                      <a:pt x="3498" y="1230"/>
                      <a:pt x="2710" y="1860"/>
                      <a:pt x="1860" y="1860"/>
                    </a:cubicBezTo>
                    <a:cubicBezTo>
                      <a:pt x="820" y="1860"/>
                      <a:pt x="1" y="1009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99;p70">
                <a:extLst>
                  <a:ext uri="{FF2B5EF4-FFF2-40B4-BE49-F238E27FC236}">
                    <a16:creationId xmlns:a16="http://schemas.microsoft.com/office/drawing/2014/main" id="{BEC63BB1-C874-46B4-9FF2-1B9FBC17A495}"/>
                  </a:ext>
                </a:extLst>
              </p:cNvPr>
              <p:cNvSpPr/>
              <p:nvPr/>
            </p:nvSpPr>
            <p:spPr>
              <a:xfrm>
                <a:off x="-57158400" y="41566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52"/>
                      <a:pt x="0" y="725"/>
                      <a:pt x="0" y="1260"/>
                    </a:cubicBezTo>
                    <a:cubicBezTo>
                      <a:pt x="0" y="1827"/>
                      <a:pt x="315" y="2300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300;p70">
                <a:extLst>
                  <a:ext uri="{FF2B5EF4-FFF2-40B4-BE49-F238E27FC236}">
                    <a16:creationId xmlns:a16="http://schemas.microsoft.com/office/drawing/2014/main" id="{E958E5FD-14E6-4EFF-967B-79671730F207}"/>
                  </a:ext>
                </a:extLst>
              </p:cNvPr>
              <p:cNvSpPr/>
              <p:nvPr/>
            </p:nvSpPr>
            <p:spPr>
              <a:xfrm>
                <a:off x="-56896125" y="41558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1"/>
                    </a:moveTo>
                    <a:lnTo>
                      <a:pt x="0" y="2553"/>
                    </a:lnTo>
                    <a:cubicBezTo>
                      <a:pt x="441" y="2269"/>
                      <a:pt x="756" y="1796"/>
                      <a:pt x="756" y="1261"/>
                    </a:cubicBezTo>
                    <a:cubicBezTo>
                      <a:pt x="756" y="757"/>
                      <a:pt x="441" y="284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301;p70">
                <a:extLst>
                  <a:ext uri="{FF2B5EF4-FFF2-40B4-BE49-F238E27FC236}">
                    <a16:creationId xmlns:a16="http://schemas.microsoft.com/office/drawing/2014/main" id="{5ACB384E-8539-46FB-A23E-608CE3A623E2}"/>
                  </a:ext>
                </a:extLst>
              </p:cNvPr>
              <p:cNvSpPr/>
              <p:nvPr/>
            </p:nvSpPr>
            <p:spPr>
              <a:xfrm>
                <a:off x="-56924475" y="4149575"/>
                <a:ext cx="9450" cy="29175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167" extrusionOk="0">
                    <a:moveTo>
                      <a:pt x="0" y="1"/>
                    </a:moveTo>
                    <a:cubicBezTo>
                      <a:pt x="221" y="379"/>
                      <a:pt x="378" y="757"/>
                      <a:pt x="378" y="1166"/>
                    </a:cubicBezTo>
                    <a:lnTo>
                      <a:pt x="378" y="883"/>
                    </a:ln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BFD0366E-CD3D-4CFF-90A0-F62093339809}"/>
                </a:ext>
              </a:extLst>
            </p:cNvPr>
            <p:cNvSpPr txBox="1"/>
            <p:nvPr/>
          </p:nvSpPr>
          <p:spPr>
            <a:xfrm>
              <a:off x="3950920" y="1488918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Banqueiro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39270183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135CD5E-E42E-41F3-9051-154AFEE0774B}"/>
              </a:ext>
            </a:extLst>
          </p:cNvPr>
          <p:cNvGrpSpPr/>
          <p:nvPr/>
        </p:nvGrpSpPr>
        <p:grpSpPr>
          <a:xfrm>
            <a:off x="2322447" y="2571750"/>
            <a:ext cx="4422110" cy="1847924"/>
            <a:chOff x="3280880" y="1370833"/>
            <a:chExt cx="4422110" cy="1847924"/>
          </a:xfrm>
        </p:grpSpPr>
        <p:grpSp>
          <p:nvGrpSpPr>
            <p:cNvPr id="19" name="Google Shape;6240;p70">
              <a:extLst>
                <a:ext uri="{FF2B5EF4-FFF2-40B4-BE49-F238E27FC236}">
                  <a16:creationId xmlns:a16="http://schemas.microsoft.com/office/drawing/2014/main" id="{7C306F06-C8B5-4524-9EAF-6CE2ED1581BF}"/>
                </a:ext>
              </a:extLst>
            </p:cNvPr>
            <p:cNvGrpSpPr/>
            <p:nvPr/>
          </p:nvGrpSpPr>
          <p:grpSpPr>
            <a:xfrm>
              <a:off x="3542667" y="1400216"/>
              <a:ext cx="720000" cy="720000"/>
              <a:chOff x="-55576850" y="3198125"/>
              <a:chExt cx="279625" cy="319788"/>
            </a:xfrm>
          </p:grpSpPr>
          <p:sp>
            <p:nvSpPr>
              <p:cNvPr id="20" name="Google Shape;6241;p70">
                <a:extLst>
                  <a:ext uri="{FF2B5EF4-FFF2-40B4-BE49-F238E27FC236}">
                    <a16:creationId xmlns:a16="http://schemas.microsoft.com/office/drawing/2014/main" id="{54F70821-4686-4CAB-973F-C2B2698E6196}"/>
                  </a:ext>
                </a:extLst>
              </p:cNvPr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242;p70">
                <a:extLst>
                  <a:ext uri="{FF2B5EF4-FFF2-40B4-BE49-F238E27FC236}">
                    <a16:creationId xmlns:a16="http://schemas.microsoft.com/office/drawing/2014/main" id="{6A223C75-BAC1-4136-AF1F-D9059115ECD3}"/>
                  </a:ext>
                </a:extLst>
              </p:cNvPr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3971" extrusionOk="0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243;p70">
                <a:extLst>
                  <a:ext uri="{FF2B5EF4-FFF2-40B4-BE49-F238E27FC236}">
                    <a16:creationId xmlns:a16="http://schemas.microsoft.com/office/drawing/2014/main" id="{70A3B45F-7401-4649-AA49-1DD5ACAC97B3}"/>
                  </a:ext>
                </a:extLst>
              </p:cNvPr>
              <p:cNvSpPr/>
              <p:nvPr/>
            </p:nvSpPr>
            <p:spPr>
              <a:xfrm>
                <a:off x="-55539850" y="3275325"/>
                <a:ext cx="204800" cy="242588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673" extrusionOk="0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6244;p70">
                <a:extLst>
                  <a:ext uri="{FF2B5EF4-FFF2-40B4-BE49-F238E27FC236}">
                    <a16:creationId xmlns:a16="http://schemas.microsoft.com/office/drawing/2014/main" id="{50777851-0327-400A-AE96-43207C5C2E0B}"/>
                  </a:ext>
                </a:extLst>
              </p:cNvPr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6302;p70">
              <a:extLst>
                <a:ext uri="{FF2B5EF4-FFF2-40B4-BE49-F238E27FC236}">
                  <a16:creationId xmlns:a16="http://schemas.microsoft.com/office/drawing/2014/main" id="{B2859853-BC94-447B-94BE-E5E94164BBE7}"/>
                </a:ext>
              </a:extLst>
            </p:cNvPr>
            <p:cNvGrpSpPr/>
            <p:nvPr/>
          </p:nvGrpSpPr>
          <p:grpSpPr>
            <a:xfrm>
              <a:off x="5176300" y="1370833"/>
              <a:ext cx="720000" cy="720000"/>
              <a:chOff x="-55202750" y="3198925"/>
              <a:chExt cx="318225" cy="316650"/>
            </a:xfrm>
          </p:grpSpPr>
          <p:sp>
            <p:nvSpPr>
              <p:cNvPr id="25" name="Google Shape;6303;p70">
                <a:extLst>
                  <a:ext uri="{FF2B5EF4-FFF2-40B4-BE49-F238E27FC236}">
                    <a16:creationId xmlns:a16="http://schemas.microsoft.com/office/drawing/2014/main" id="{6ECBE793-1E20-4A2F-843C-9B44D5393832}"/>
                  </a:ext>
                </a:extLst>
              </p:cNvPr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04;p70">
                <a:extLst>
                  <a:ext uri="{FF2B5EF4-FFF2-40B4-BE49-F238E27FC236}">
                    <a16:creationId xmlns:a16="http://schemas.microsoft.com/office/drawing/2014/main" id="{26F6F975-323B-4480-98F0-EDC12DF4D5B5}"/>
                  </a:ext>
                </a:extLst>
              </p:cNvPr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6315;p70">
              <a:extLst>
                <a:ext uri="{FF2B5EF4-FFF2-40B4-BE49-F238E27FC236}">
                  <a16:creationId xmlns:a16="http://schemas.microsoft.com/office/drawing/2014/main" id="{2C52A69A-727F-4252-AA10-7C4524CBEBB8}"/>
                </a:ext>
              </a:extLst>
            </p:cNvPr>
            <p:cNvGrpSpPr/>
            <p:nvPr/>
          </p:nvGrpSpPr>
          <p:grpSpPr>
            <a:xfrm>
              <a:off x="6791608" y="1432168"/>
              <a:ext cx="720000" cy="720000"/>
              <a:chOff x="-53232900" y="3192625"/>
              <a:chExt cx="298525" cy="319000"/>
            </a:xfrm>
          </p:grpSpPr>
          <p:sp>
            <p:nvSpPr>
              <p:cNvPr id="28" name="Google Shape;6316;p70">
                <a:extLst>
                  <a:ext uri="{FF2B5EF4-FFF2-40B4-BE49-F238E27FC236}">
                    <a16:creationId xmlns:a16="http://schemas.microsoft.com/office/drawing/2014/main" id="{DA014767-AF22-4D83-B9D2-10FF3FD008CC}"/>
                  </a:ext>
                </a:extLst>
              </p:cNvPr>
              <p:cNvSpPr/>
              <p:nvPr/>
            </p:nvSpPr>
            <p:spPr>
              <a:xfrm>
                <a:off x="-52972975" y="3315500"/>
                <a:ext cx="378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37" extrusionOk="0">
                    <a:moveTo>
                      <a:pt x="0" y="0"/>
                    </a:moveTo>
                    <a:lnTo>
                      <a:pt x="0" y="2048"/>
                    </a:lnTo>
                    <a:cubicBezTo>
                      <a:pt x="252" y="2142"/>
                      <a:pt x="505" y="2237"/>
                      <a:pt x="788" y="2237"/>
                    </a:cubicBezTo>
                    <a:lnTo>
                      <a:pt x="1135" y="2237"/>
                    </a:lnTo>
                    <a:cubicBezTo>
                      <a:pt x="1355" y="2237"/>
                      <a:pt x="1513" y="2079"/>
                      <a:pt x="1513" y="1859"/>
                    </a:cubicBezTo>
                    <a:lnTo>
                      <a:pt x="1513" y="1512"/>
                    </a:lnTo>
                    <a:cubicBezTo>
                      <a:pt x="1513" y="693"/>
                      <a:pt x="820" y="0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317;p70">
                <a:extLst>
                  <a:ext uri="{FF2B5EF4-FFF2-40B4-BE49-F238E27FC236}">
                    <a16:creationId xmlns:a16="http://schemas.microsoft.com/office/drawing/2014/main" id="{DA4C018C-D427-4748-9CC2-23E5F41D9776}"/>
                  </a:ext>
                </a:extLst>
              </p:cNvPr>
              <p:cNvSpPr/>
              <p:nvPr/>
            </p:nvSpPr>
            <p:spPr>
              <a:xfrm>
                <a:off x="-52978500" y="3259575"/>
                <a:ext cx="441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38" extrusionOk="0">
                    <a:moveTo>
                      <a:pt x="1041" y="0"/>
                    </a:moveTo>
                    <a:cubicBezTo>
                      <a:pt x="663" y="0"/>
                      <a:pt x="253" y="158"/>
                      <a:pt x="1" y="441"/>
                    </a:cubicBezTo>
                    <a:cubicBezTo>
                      <a:pt x="190" y="977"/>
                      <a:pt x="316" y="1607"/>
                      <a:pt x="316" y="2237"/>
                    </a:cubicBezTo>
                    <a:cubicBezTo>
                      <a:pt x="1104" y="2206"/>
                      <a:pt x="1765" y="1544"/>
                      <a:pt x="1765" y="725"/>
                    </a:cubicBezTo>
                    <a:lnTo>
                      <a:pt x="1765" y="378"/>
                    </a:lnTo>
                    <a:cubicBezTo>
                      <a:pt x="1765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18;p70">
                <a:extLst>
                  <a:ext uri="{FF2B5EF4-FFF2-40B4-BE49-F238E27FC236}">
                    <a16:creationId xmlns:a16="http://schemas.microsoft.com/office/drawing/2014/main" id="{2E8DA2D4-EF90-4CD6-857F-158328DE74FE}"/>
                  </a:ext>
                </a:extLst>
              </p:cNvPr>
              <p:cNvSpPr/>
              <p:nvPr/>
            </p:nvSpPr>
            <p:spPr>
              <a:xfrm>
                <a:off x="-53232900" y="3324950"/>
                <a:ext cx="2426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2237" extrusionOk="0">
                    <a:moveTo>
                      <a:pt x="3340" y="756"/>
                    </a:moveTo>
                    <a:cubicBezTo>
                      <a:pt x="3561" y="756"/>
                      <a:pt x="3718" y="914"/>
                      <a:pt x="3718" y="1103"/>
                    </a:cubicBezTo>
                    <a:cubicBezTo>
                      <a:pt x="3718" y="1292"/>
                      <a:pt x="3561" y="1449"/>
                      <a:pt x="3340" y="1449"/>
                    </a:cubicBezTo>
                    <a:cubicBezTo>
                      <a:pt x="3151" y="1449"/>
                      <a:pt x="2994" y="1292"/>
                      <a:pt x="2994" y="1103"/>
                    </a:cubicBezTo>
                    <a:cubicBezTo>
                      <a:pt x="2962" y="914"/>
                      <a:pt x="3151" y="756"/>
                      <a:pt x="3340" y="756"/>
                    </a:cubicBezTo>
                    <a:close/>
                    <a:moveTo>
                      <a:pt x="6333" y="756"/>
                    </a:moveTo>
                    <a:cubicBezTo>
                      <a:pt x="6554" y="756"/>
                      <a:pt x="6711" y="914"/>
                      <a:pt x="6711" y="1103"/>
                    </a:cubicBezTo>
                    <a:cubicBezTo>
                      <a:pt x="6711" y="1292"/>
                      <a:pt x="6554" y="1449"/>
                      <a:pt x="6333" y="1449"/>
                    </a:cubicBezTo>
                    <a:cubicBezTo>
                      <a:pt x="6144" y="1449"/>
                      <a:pt x="5987" y="1292"/>
                      <a:pt x="5987" y="1103"/>
                    </a:cubicBezTo>
                    <a:cubicBezTo>
                      <a:pt x="5955" y="914"/>
                      <a:pt x="6113" y="756"/>
                      <a:pt x="6333" y="756"/>
                    </a:cubicBezTo>
                    <a:close/>
                    <a:moveTo>
                      <a:pt x="1" y="0"/>
                    </a:moveTo>
                    <a:lnTo>
                      <a:pt x="1" y="2237"/>
                    </a:lnTo>
                    <a:lnTo>
                      <a:pt x="9704" y="2237"/>
                    </a:lnTo>
                    <a:lnTo>
                      <a:pt x="97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9;p70">
                <a:extLst>
                  <a:ext uri="{FF2B5EF4-FFF2-40B4-BE49-F238E27FC236}">
                    <a16:creationId xmlns:a16="http://schemas.microsoft.com/office/drawing/2014/main" id="{13911E9E-9FD1-4506-8ECA-466D0B89F212}"/>
                  </a:ext>
                </a:extLst>
              </p:cNvPr>
              <p:cNvSpPr/>
              <p:nvPr/>
            </p:nvSpPr>
            <p:spPr>
              <a:xfrm>
                <a:off x="-53232100" y="3399775"/>
                <a:ext cx="2418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4474" extrusionOk="0">
                    <a:moveTo>
                      <a:pt x="0" y="0"/>
                    </a:moveTo>
                    <a:cubicBezTo>
                      <a:pt x="158" y="2457"/>
                      <a:pt x="2269" y="4474"/>
                      <a:pt x="4821" y="4474"/>
                    </a:cubicBezTo>
                    <a:cubicBezTo>
                      <a:pt x="7372" y="4474"/>
                      <a:pt x="9452" y="2457"/>
                      <a:pt x="96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0;p70">
                <a:extLst>
                  <a:ext uri="{FF2B5EF4-FFF2-40B4-BE49-F238E27FC236}">
                    <a16:creationId xmlns:a16="http://schemas.microsoft.com/office/drawing/2014/main" id="{BB8DB63F-EF47-4066-8118-4F6DC5A294C4}"/>
                  </a:ext>
                </a:extLst>
              </p:cNvPr>
              <p:cNvSpPr/>
              <p:nvPr/>
            </p:nvSpPr>
            <p:spPr>
              <a:xfrm>
                <a:off x="-53134450" y="3287125"/>
                <a:ext cx="4412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57" extrusionOk="0">
                    <a:moveTo>
                      <a:pt x="1" y="1"/>
                    </a:moveTo>
                    <a:lnTo>
                      <a:pt x="410" y="757"/>
                    </a:lnTo>
                    <a:lnTo>
                      <a:pt x="1419" y="757"/>
                    </a:lnTo>
                    <a:lnTo>
                      <a:pt x="17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21;p70">
                <a:extLst>
                  <a:ext uri="{FF2B5EF4-FFF2-40B4-BE49-F238E27FC236}">
                    <a16:creationId xmlns:a16="http://schemas.microsoft.com/office/drawing/2014/main" id="{5141F72E-7144-408E-AA3F-C417B6887BC6}"/>
                  </a:ext>
                </a:extLst>
              </p:cNvPr>
              <p:cNvSpPr/>
              <p:nvPr/>
            </p:nvSpPr>
            <p:spPr>
              <a:xfrm>
                <a:off x="-53232900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127" y="1"/>
                    </a:moveTo>
                    <a:cubicBezTo>
                      <a:pt x="95" y="253"/>
                      <a:pt x="32" y="473"/>
                      <a:pt x="1" y="757"/>
                    </a:cubicBezTo>
                    <a:lnTo>
                      <a:pt x="3466" y="757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22;p70">
                <a:extLst>
                  <a:ext uri="{FF2B5EF4-FFF2-40B4-BE49-F238E27FC236}">
                    <a16:creationId xmlns:a16="http://schemas.microsoft.com/office/drawing/2014/main" id="{99D7389D-35DD-4747-81EF-93BE684EB647}"/>
                  </a:ext>
                </a:extLst>
              </p:cNvPr>
              <p:cNvSpPr/>
              <p:nvPr/>
            </p:nvSpPr>
            <p:spPr>
              <a:xfrm>
                <a:off x="-53078525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379" y="1"/>
                    </a:moveTo>
                    <a:lnTo>
                      <a:pt x="1" y="757"/>
                    </a:lnTo>
                    <a:lnTo>
                      <a:pt x="3466" y="757"/>
                    </a:lnTo>
                    <a:cubicBezTo>
                      <a:pt x="3466" y="536"/>
                      <a:pt x="3435" y="253"/>
                      <a:pt x="33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23;p70">
                <a:extLst>
                  <a:ext uri="{FF2B5EF4-FFF2-40B4-BE49-F238E27FC236}">
                    <a16:creationId xmlns:a16="http://schemas.microsoft.com/office/drawing/2014/main" id="{F08F0368-1BF3-478C-87F1-F6BE46DDF5C7}"/>
                  </a:ext>
                </a:extLst>
              </p:cNvPr>
              <p:cNvSpPr/>
              <p:nvPr/>
            </p:nvSpPr>
            <p:spPr>
              <a:xfrm>
                <a:off x="-53224225" y="3192625"/>
                <a:ext cx="223700" cy="74850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2994" extrusionOk="0">
                    <a:moveTo>
                      <a:pt x="4506" y="0"/>
                    </a:moveTo>
                    <a:cubicBezTo>
                      <a:pt x="2489" y="0"/>
                      <a:pt x="756" y="1260"/>
                      <a:pt x="0" y="2993"/>
                    </a:cubicBezTo>
                    <a:lnTo>
                      <a:pt x="8948" y="2993"/>
                    </a:lnTo>
                    <a:cubicBezTo>
                      <a:pt x="8255" y="1260"/>
                      <a:pt x="6522" y="0"/>
                      <a:pt x="45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3FD2798D-9935-45A4-A352-AAE2F6A915BD}"/>
                </a:ext>
              </a:extLst>
            </p:cNvPr>
            <p:cNvSpPr txBox="1"/>
            <p:nvPr/>
          </p:nvSpPr>
          <p:spPr>
            <a:xfrm>
              <a:off x="3280880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P1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R$ 240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91D36AAA-FD6B-45CB-A7E4-5E9BC85AF206}"/>
                </a:ext>
              </a:extLst>
            </p:cNvPr>
            <p:cNvSpPr txBox="1"/>
            <p:nvPr/>
          </p:nvSpPr>
          <p:spPr>
            <a:xfrm>
              <a:off x="4909353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P2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R$ 120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F1B54E5F-9E5E-4001-91E4-EF5BC8A213BB}"/>
                </a:ext>
              </a:extLst>
            </p:cNvPr>
            <p:cNvSpPr txBox="1"/>
            <p:nvPr/>
          </p:nvSpPr>
          <p:spPr>
            <a:xfrm>
              <a:off x="6461542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P3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F0700F7-FE30-4166-9E1D-4E2A5787B903}"/>
              </a:ext>
            </a:extLst>
          </p:cNvPr>
          <p:cNvGrpSpPr/>
          <p:nvPr/>
        </p:nvGrpSpPr>
        <p:grpSpPr>
          <a:xfrm>
            <a:off x="3950920" y="579270"/>
            <a:ext cx="1241448" cy="1432868"/>
            <a:chOff x="3950920" y="579270"/>
            <a:chExt cx="1241448" cy="1432868"/>
          </a:xfrm>
        </p:grpSpPr>
        <p:grpSp>
          <p:nvGrpSpPr>
            <p:cNvPr id="39" name="Google Shape;6293;p70">
              <a:extLst>
                <a:ext uri="{FF2B5EF4-FFF2-40B4-BE49-F238E27FC236}">
                  <a16:creationId xmlns:a16="http://schemas.microsoft.com/office/drawing/2014/main" id="{FAB1C82E-A21C-42DE-892A-A07721FA8FD2}"/>
                </a:ext>
              </a:extLst>
            </p:cNvPr>
            <p:cNvGrpSpPr/>
            <p:nvPr/>
          </p:nvGrpSpPr>
          <p:grpSpPr>
            <a:xfrm>
              <a:off x="4212000" y="579270"/>
              <a:ext cx="720000" cy="720000"/>
              <a:chOff x="-57162350" y="3982000"/>
              <a:chExt cx="287500" cy="318825"/>
            </a:xfrm>
          </p:grpSpPr>
          <p:sp>
            <p:nvSpPr>
              <p:cNvPr id="40" name="Google Shape;6294;p70">
                <a:extLst>
                  <a:ext uri="{FF2B5EF4-FFF2-40B4-BE49-F238E27FC236}">
                    <a16:creationId xmlns:a16="http://schemas.microsoft.com/office/drawing/2014/main" id="{03FF8F86-7CFB-4573-92E9-948348188F13}"/>
                  </a:ext>
                </a:extLst>
              </p:cNvPr>
              <p:cNvSpPr/>
              <p:nvPr/>
            </p:nvSpPr>
            <p:spPr>
              <a:xfrm>
                <a:off x="-56989850" y="4151150"/>
                <a:ext cx="5515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206" extrusionOk="0">
                    <a:moveTo>
                      <a:pt x="1103" y="1"/>
                    </a:moveTo>
                    <a:cubicBezTo>
                      <a:pt x="504" y="1"/>
                      <a:pt x="0" y="473"/>
                      <a:pt x="0" y="1103"/>
                    </a:cubicBezTo>
                    <a:cubicBezTo>
                      <a:pt x="0" y="1702"/>
                      <a:pt x="504" y="2206"/>
                      <a:pt x="1103" y="2206"/>
                    </a:cubicBezTo>
                    <a:cubicBezTo>
                      <a:pt x="1733" y="2206"/>
                      <a:pt x="2205" y="1702"/>
                      <a:pt x="2205" y="1103"/>
                    </a:cubicBezTo>
                    <a:cubicBezTo>
                      <a:pt x="2205" y="473"/>
                      <a:pt x="1733" y="1"/>
                      <a:pt x="11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295;p70">
                <a:extLst>
                  <a:ext uri="{FF2B5EF4-FFF2-40B4-BE49-F238E27FC236}">
                    <a16:creationId xmlns:a16="http://schemas.microsoft.com/office/drawing/2014/main" id="{8623730C-0969-406C-9216-1C7B69EAD5EC}"/>
                  </a:ext>
                </a:extLst>
              </p:cNvPr>
              <p:cNvSpPr/>
              <p:nvPr/>
            </p:nvSpPr>
            <p:spPr>
              <a:xfrm>
                <a:off x="-57162350" y="3982000"/>
                <a:ext cx="287500" cy="161300"/>
              </a:xfrm>
              <a:custGeom>
                <a:avLst/>
                <a:gdLst/>
                <a:ahLst/>
                <a:cxnLst/>
                <a:rect l="l" t="t" r="r" b="b"/>
                <a:pathLst>
                  <a:path w="11500" h="6452" extrusionOk="0">
                    <a:moveTo>
                      <a:pt x="5778" y="1"/>
                    </a:moveTo>
                    <a:cubicBezTo>
                      <a:pt x="5286" y="1"/>
                      <a:pt x="4789" y="166"/>
                      <a:pt x="4380" y="497"/>
                    </a:cubicBezTo>
                    <a:cubicBezTo>
                      <a:pt x="4263" y="479"/>
                      <a:pt x="4146" y="470"/>
                      <a:pt x="4031" y="470"/>
                    </a:cubicBezTo>
                    <a:cubicBezTo>
                      <a:pt x="3147" y="470"/>
                      <a:pt x="2323" y="992"/>
                      <a:pt x="2017" y="1883"/>
                    </a:cubicBezTo>
                    <a:cubicBezTo>
                      <a:pt x="1072" y="2230"/>
                      <a:pt x="473" y="3238"/>
                      <a:pt x="631" y="4246"/>
                    </a:cubicBezTo>
                    <a:cubicBezTo>
                      <a:pt x="127" y="4876"/>
                      <a:pt x="1" y="5695"/>
                      <a:pt x="316" y="6452"/>
                    </a:cubicBezTo>
                    <a:cubicBezTo>
                      <a:pt x="536" y="6294"/>
                      <a:pt x="757" y="6168"/>
                      <a:pt x="1040" y="6074"/>
                    </a:cubicBezTo>
                    <a:cubicBezTo>
                      <a:pt x="1355" y="4498"/>
                      <a:pt x="2458" y="3175"/>
                      <a:pt x="4002" y="2577"/>
                    </a:cubicBezTo>
                    <a:cubicBezTo>
                      <a:pt x="4096" y="2545"/>
                      <a:pt x="4096" y="2545"/>
                      <a:pt x="4191" y="2513"/>
                    </a:cubicBezTo>
                    <a:cubicBezTo>
                      <a:pt x="4224" y="2504"/>
                      <a:pt x="4257" y="2499"/>
                      <a:pt x="4290" y="2499"/>
                    </a:cubicBezTo>
                    <a:cubicBezTo>
                      <a:pt x="4474" y="2499"/>
                      <a:pt x="4637" y="2641"/>
                      <a:pt x="4663" y="2829"/>
                    </a:cubicBezTo>
                    <a:cubicBezTo>
                      <a:pt x="4789" y="4593"/>
                      <a:pt x="6239" y="5979"/>
                      <a:pt x="8003" y="5979"/>
                    </a:cubicBezTo>
                    <a:lnTo>
                      <a:pt x="9862" y="5979"/>
                    </a:lnTo>
                    <a:cubicBezTo>
                      <a:pt x="10366" y="5979"/>
                      <a:pt x="10807" y="6137"/>
                      <a:pt x="11185" y="6389"/>
                    </a:cubicBezTo>
                    <a:cubicBezTo>
                      <a:pt x="11500" y="5695"/>
                      <a:pt x="11405" y="4876"/>
                      <a:pt x="10870" y="4246"/>
                    </a:cubicBezTo>
                    <a:cubicBezTo>
                      <a:pt x="11027" y="3207"/>
                      <a:pt x="10492" y="2230"/>
                      <a:pt x="9515" y="1883"/>
                    </a:cubicBezTo>
                    <a:cubicBezTo>
                      <a:pt x="9178" y="1040"/>
                      <a:pt x="8363" y="472"/>
                      <a:pt x="7475" y="472"/>
                    </a:cubicBezTo>
                    <a:cubicBezTo>
                      <a:pt x="7368" y="472"/>
                      <a:pt x="7260" y="480"/>
                      <a:pt x="7152" y="497"/>
                    </a:cubicBezTo>
                    <a:cubicBezTo>
                      <a:pt x="6758" y="166"/>
                      <a:pt x="6270" y="1"/>
                      <a:pt x="57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96;p70">
                <a:extLst>
                  <a:ext uri="{FF2B5EF4-FFF2-40B4-BE49-F238E27FC236}">
                    <a16:creationId xmlns:a16="http://schemas.microsoft.com/office/drawing/2014/main" id="{6739AA71-D7CB-42D7-B97A-8DF39F31D77D}"/>
                  </a:ext>
                </a:extLst>
              </p:cNvPr>
              <p:cNvSpPr/>
              <p:nvPr/>
            </p:nvSpPr>
            <p:spPr>
              <a:xfrm>
                <a:off x="-57119850" y="4066875"/>
                <a:ext cx="126075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4475" extrusionOk="0">
                    <a:moveTo>
                      <a:pt x="2333" y="1"/>
                    </a:moveTo>
                    <a:cubicBezTo>
                      <a:pt x="915" y="694"/>
                      <a:pt x="2" y="2111"/>
                      <a:pt x="2" y="3718"/>
                    </a:cubicBezTo>
                    <a:lnTo>
                      <a:pt x="2" y="4191"/>
                    </a:lnTo>
                    <a:lnTo>
                      <a:pt x="2" y="4359"/>
                    </a:lnTo>
                    <a:lnTo>
                      <a:pt x="2" y="4359"/>
                    </a:lnTo>
                    <a:cubicBezTo>
                      <a:pt x="32" y="3375"/>
                      <a:pt x="829" y="2616"/>
                      <a:pt x="1861" y="2616"/>
                    </a:cubicBezTo>
                    <a:cubicBezTo>
                      <a:pt x="2774" y="2616"/>
                      <a:pt x="3499" y="3246"/>
                      <a:pt x="3656" y="4096"/>
                    </a:cubicBezTo>
                    <a:lnTo>
                      <a:pt x="4507" y="4096"/>
                    </a:lnTo>
                    <a:cubicBezTo>
                      <a:pt x="4570" y="3718"/>
                      <a:pt x="4791" y="3403"/>
                      <a:pt x="5043" y="3120"/>
                    </a:cubicBezTo>
                    <a:cubicBezTo>
                      <a:pt x="3656" y="2647"/>
                      <a:pt x="2617" y="1481"/>
                      <a:pt x="2333" y="1"/>
                    </a:cubicBezTo>
                    <a:close/>
                    <a:moveTo>
                      <a:pt x="2" y="4359"/>
                    </a:moveTo>
                    <a:cubicBezTo>
                      <a:pt x="1" y="4397"/>
                      <a:pt x="1" y="4435"/>
                      <a:pt x="2" y="4474"/>
                    </a:cubicBezTo>
                    <a:lnTo>
                      <a:pt x="2" y="4359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97;p70">
                <a:extLst>
                  <a:ext uri="{FF2B5EF4-FFF2-40B4-BE49-F238E27FC236}">
                    <a16:creationId xmlns:a16="http://schemas.microsoft.com/office/drawing/2014/main" id="{D82CA03D-BC81-4175-BCFB-E519C7704E50}"/>
                  </a:ext>
                </a:extLst>
              </p:cNvPr>
              <p:cNvSpPr/>
              <p:nvPr/>
            </p:nvSpPr>
            <p:spPr>
              <a:xfrm>
                <a:off x="-57100925" y="4151150"/>
                <a:ext cx="5517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206" extrusionOk="0">
                    <a:moveTo>
                      <a:pt x="1104" y="1"/>
                    </a:moveTo>
                    <a:cubicBezTo>
                      <a:pt x="505" y="1"/>
                      <a:pt x="1" y="473"/>
                      <a:pt x="1" y="1103"/>
                    </a:cubicBezTo>
                    <a:cubicBezTo>
                      <a:pt x="1" y="1702"/>
                      <a:pt x="505" y="2206"/>
                      <a:pt x="1104" y="2206"/>
                    </a:cubicBezTo>
                    <a:cubicBezTo>
                      <a:pt x="1702" y="2206"/>
                      <a:pt x="2206" y="1702"/>
                      <a:pt x="2206" y="1103"/>
                    </a:cubicBezTo>
                    <a:cubicBezTo>
                      <a:pt x="2206" y="473"/>
                      <a:pt x="1702" y="1"/>
                      <a:pt x="1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6298;p70">
                <a:extLst>
                  <a:ext uri="{FF2B5EF4-FFF2-40B4-BE49-F238E27FC236}">
                    <a16:creationId xmlns:a16="http://schemas.microsoft.com/office/drawing/2014/main" id="{AE3FEFB4-F1BA-4760-B7FA-4685D36E3E74}"/>
                  </a:ext>
                </a:extLst>
              </p:cNvPr>
              <p:cNvSpPr/>
              <p:nvPr/>
            </p:nvSpPr>
            <p:spPr>
              <a:xfrm>
                <a:off x="-57119825" y="4179500"/>
                <a:ext cx="20480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853" extrusionOk="0">
                    <a:moveTo>
                      <a:pt x="5160" y="2151"/>
                    </a:moveTo>
                    <a:cubicBezTo>
                      <a:pt x="5254" y="2151"/>
                      <a:pt x="5341" y="2190"/>
                      <a:pt x="5388" y="2269"/>
                    </a:cubicBezTo>
                    <a:cubicBezTo>
                      <a:pt x="5546" y="2427"/>
                      <a:pt x="5546" y="2679"/>
                      <a:pt x="5388" y="2805"/>
                    </a:cubicBezTo>
                    <a:cubicBezTo>
                      <a:pt x="5042" y="3151"/>
                      <a:pt x="4569" y="3340"/>
                      <a:pt x="4096" y="3340"/>
                    </a:cubicBezTo>
                    <a:cubicBezTo>
                      <a:pt x="3624" y="3340"/>
                      <a:pt x="3120" y="3151"/>
                      <a:pt x="2805" y="2805"/>
                    </a:cubicBezTo>
                    <a:cubicBezTo>
                      <a:pt x="2647" y="2647"/>
                      <a:pt x="2647" y="2395"/>
                      <a:pt x="2805" y="2269"/>
                    </a:cubicBezTo>
                    <a:cubicBezTo>
                      <a:pt x="2884" y="2190"/>
                      <a:pt x="2978" y="2151"/>
                      <a:pt x="3069" y="2151"/>
                    </a:cubicBezTo>
                    <a:cubicBezTo>
                      <a:pt x="3159" y="2151"/>
                      <a:pt x="3246" y="2190"/>
                      <a:pt x="3309" y="2269"/>
                    </a:cubicBezTo>
                    <a:cubicBezTo>
                      <a:pt x="3529" y="2490"/>
                      <a:pt x="3813" y="2600"/>
                      <a:pt x="4096" y="2600"/>
                    </a:cubicBezTo>
                    <a:cubicBezTo>
                      <a:pt x="4380" y="2600"/>
                      <a:pt x="4664" y="2490"/>
                      <a:pt x="4884" y="2269"/>
                    </a:cubicBezTo>
                    <a:cubicBezTo>
                      <a:pt x="4963" y="2190"/>
                      <a:pt x="5065" y="2151"/>
                      <a:pt x="5160" y="2151"/>
                    </a:cubicBezTo>
                    <a:close/>
                    <a:moveTo>
                      <a:pt x="1" y="1"/>
                    </a:moveTo>
                    <a:lnTo>
                      <a:pt x="1" y="2238"/>
                    </a:lnTo>
                    <a:cubicBezTo>
                      <a:pt x="1" y="3687"/>
                      <a:pt x="1198" y="4853"/>
                      <a:pt x="2616" y="4853"/>
                    </a:cubicBezTo>
                    <a:lnTo>
                      <a:pt x="5609" y="4853"/>
                    </a:lnTo>
                    <a:cubicBezTo>
                      <a:pt x="7058" y="4853"/>
                      <a:pt x="8192" y="3655"/>
                      <a:pt x="8192" y="2238"/>
                    </a:cubicBezTo>
                    <a:lnTo>
                      <a:pt x="8192" y="1"/>
                    </a:lnTo>
                    <a:cubicBezTo>
                      <a:pt x="8192" y="977"/>
                      <a:pt x="7341" y="1860"/>
                      <a:pt x="6302" y="1860"/>
                    </a:cubicBezTo>
                    <a:cubicBezTo>
                      <a:pt x="5388" y="1860"/>
                      <a:pt x="4664" y="1230"/>
                      <a:pt x="4506" y="347"/>
                    </a:cubicBezTo>
                    <a:lnTo>
                      <a:pt x="3655" y="347"/>
                    </a:lnTo>
                    <a:cubicBezTo>
                      <a:pt x="3498" y="1230"/>
                      <a:pt x="2710" y="1860"/>
                      <a:pt x="1860" y="1860"/>
                    </a:cubicBezTo>
                    <a:cubicBezTo>
                      <a:pt x="820" y="1860"/>
                      <a:pt x="1" y="1009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99;p70">
                <a:extLst>
                  <a:ext uri="{FF2B5EF4-FFF2-40B4-BE49-F238E27FC236}">
                    <a16:creationId xmlns:a16="http://schemas.microsoft.com/office/drawing/2014/main" id="{BEC63BB1-C874-46B4-9FF2-1B9FBC17A495}"/>
                  </a:ext>
                </a:extLst>
              </p:cNvPr>
              <p:cNvSpPr/>
              <p:nvPr/>
            </p:nvSpPr>
            <p:spPr>
              <a:xfrm>
                <a:off x="-57158400" y="41566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52"/>
                      <a:pt x="0" y="725"/>
                      <a:pt x="0" y="1260"/>
                    </a:cubicBezTo>
                    <a:cubicBezTo>
                      <a:pt x="0" y="1827"/>
                      <a:pt x="315" y="2300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300;p70">
                <a:extLst>
                  <a:ext uri="{FF2B5EF4-FFF2-40B4-BE49-F238E27FC236}">
                    <a16:creationId xmlns:a16="http://schemas.microsoft.com/office/drawing/2014/main" id="{E958E5FD-14E6-4EFF-967B-79671730F207}"/>
                  </a:ext>
                </a:extLst>
              </p:cNvPr>
              <p:cNvSpPr/>
              <p:nvPr/>
            </p:nvSpPr>
            <p:spPr>
              <a:xfrm>
                <a:off x="-56896125" y="41558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1"/>
                    </a:moveTo>
                    <a:lnTo>
                      <a:pt x="0" y="2553"/>
                    </a:lnTo>
                    <a:cubicBezTo>
                      <a:pt x="441" y="2269"/>
                      <a:pt x="756" y="1796"/>
                      <a:pt x="756" y="1261"/>
                    </a:cubicBezTo>
                    <a:cubicBezTo>
                      <a:pt x="756" y="757"/>
                      <a:pt x="441" y="284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301;p70">
                <a:extLst>
                  <a:ext uri="{FF2B5EF4-FFF2-40B4-BE49-F238E27FC236}">
                    <a16:creationId xmlns:a16="http://schemas.microsoft.com/office/drawing/2014/main" id="{5ACB384E-8539-46FB-A23E-608CE3A623E2}"/>
                  </a:ext>
                </a:extLst>
              </p:cNvPr>
              <p:cNvSpPr/>
              <p:nvPr/>
            </p:nvSpPr>
            <p:spPr>
              <a:xfrm>
                <a:off x="-56924475" y="4149575"/>
                <a:ext cx="9450" cy="29175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167" extrusionOk="0">
                    <a:moveTo>
                      <a:pt x="0" y="1"/>
                    </a:moveTo>
                    <a:cubicBezTo>
                      <a:pt x="221" y="379"/>
                      <a:pt x="378" y="757"/>
                      <a:pt x="378" y="1166"/>
                    </a:cubicBezTo>
                    <a:lnTo>
                      <a:pt x="378" y="883"/>
                    </a:ln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BFD0366E-CD3D-4CFF-90A0-F62093339809}"/>
                </a:ext>
              </a:extLst>
            </p:cNvPr>
            <p:cNvSpPr txBox="1"/>
            <p:nvPr/>
          </p:nvSpPr>
          <p:spPr>
            <a:xfrm>
              <a:off x="3950920" y="1488918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Banqueiro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R$ 120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0859317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135CD5E-E42E-41F3-9051-154AFEE0774B}"/>
              </a:ext>
            </a:extLst>
          </p:cNvPr>
          <p:cNvGrpSpPr/>
          <p:nvPr/>
        </p:nvGrpSpPr>
        <p:grpSpPr>
          <a:xfrm>
            <a:off x="2322447" y="2571750"/>
            <a:ext cx="4422110" cy="1847924"/>
            <a:chOff x="3280880" y="1370833"/>
            <a:chExt cx="4422110" cy="1847924"/>
          </a:xfrm>
        </p:grpSpPr>
        <p:grpSp>
          <p:nvGrpSpPr>
            <p:cNvPr id="19" name="Google Shape;6240;p70">
              <a:extLst>
                <a:ext uri="{FF2B5EF4-FFF2-40B4-BE49-F238E27FC236}">
                  <a16:creationId xmlns:a16="http://schemas.microsoft.com/office/drawing/2014/main" id="{7C306F06-C8B5-4524-9EAF-6CE2ED1581BF}"/>
                </a:ext>
              </a:extLst>
            </p:cNvPr>
            <p:cNvGrpSpPr/>
            <p:nvPr/>
          </p:nvGrpSpPr>
          <p:grpSpPr>
            <a:xfrm>
              <a:off x="3542667" y="1400216"/>
              <a:ext cx="720000" cy="720000"/>
              <a:chOff x="-55576850" y="3198125"/>
              <a:chExt cx="279625" cy="319788"/>
            </a:xfrm>
          </p:grpSpPr>
          <p:sp>
            <p:nvSpPr>
              <p:cNvPr id="20" name="Google Shape;6241;p70">
                <a:extLst>
                  <a:ext uri="{FF2B5EF4-FFF2-40B4-BE49-F238E27FC236}">
                    <a16:creationId xmlns:a16="http://schemas.microsoft.com/office/drawing/2014/main" id="{54F70821-4686-4CAB-973F-C2B2698E6196}"/>
                  </a:ext>
                </a:extLst>
              </p:cNvPr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242;p70">
                <a:extLst>
                  <a:ext uri="{FF2B5EF4-FFF2-40B4-BE49-F238E27FC236}">
                    <a16:creationId xmlns:a16="http://schemas.microsoft.com/office/drawing/2014/main" id="{6A223C75-BAC1-4136-AF1F-D9059115ECD3}"/>
                  </a:ext>
                </a:extLst>
              </p:cNvPr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3971" extrusionOk="0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243;p70">
                <a:extLst>
                  <a:ext uri="{FF2B5EF4-FFF2-40B4-BE49-F238E27FC236}">
                    <a16:creationId xmlns:a16="http://schemas.microsoft.com/office/drawing/2014/main" id="{70A3B45F-7401-4649-AA49-1DD5ACAC97B3}"/>
                  </a:ext>
                </a:extLst>
              </p:cNvPr>
              <p:cNvSpPr/>
              <p:nvPr/>
            </p:nvSpPr>
            <p:spPr>
              <a:xfrm>
                <a:off x="-55539850" y="3275325"/>
                <a:ext cx="204800" cy="242588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673" extrusionOk="0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6244;p70">
                <a:extLst>
                  <a:ext uri="{FF2B5EF4-FFF2-40B4-BE49-F238E27FC236}">
                    <a16:creationId xmlns:a16="http://schemas.microsoft.com/office/drawing/2014/main" id="{50777851-0327-400A-AE96-43207C5C2E0B}"/>
                  </a:ext>
                </a:extLst>
              </p:cNvPr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6302;p70">
              <a:extLst>
                <a:ext uri="{FF2B5EF4-FFF2-40B4-BE49-F238E27FC236}">
                  <a16:creationId xmlns:a16="http://schemas.microsoft.com/office/drawing/2014/main" id="{B2859853-BC94-447B-94BE-E5E94164BBE7}"/>
                </a:ext>
              </a:extLst>
            </p:cNvPr>
            <p:cNvGrpSpPr/>
            <p:nvPr/>
          </p:nvGrpSpPr>
          <p:grpSpPr>
            <a:xfrm>
              <a:off x="5176300" y="1370833"/>
              <a:ext cx="720000" cy="720000"/>
              <a:chOff x="-55202750" y="3198925"/>
              <a:chExt cx="318225" cy="316650"/>
            </a:xfrm>
          </p:grpSpPr>
          <p:sp>
            <p:nvSpPr>
              <p:cNvPr id="25" name="Google Shape;6303;p70">
                <a:extLst>
                  <a:ext uri="{FF2B5EF4-FFF2-40B4-BE49-F238E27FC236}">
                    <a16:creationId xmlns:a16="http://schemas.microsoft.com/office/drawing/2014/main" id="{6ECBE793-1E20-4A2F-843C-9B44D5393832}"/>
                  </a:ext>
                </a:extLst>
              </p:cNvPr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04;p70">
                <a:extLst>
                  <a:ext uri="{FF2B5EF4-FFF2-40B4-BE49-F238E27FC236}">
                    <a16:creationId xmlns:a16="http://schemas.microsoft.com/office/drawing/2014/main" id="{26F6F975-323B-4480-98F0-EDC12DF4D5B5}"/>
                  </a:ext>
                </a:extLst>
              </p:cNvPr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6315;p70">
              <a:extLst>
                <a:ext uri="{FF2B5EF4-FFF2-40B4-BE49-F238E27FC236}">
                  <a16:creationId xmlns:a16="http://schemas.microsoft.com/office/drawing/2014/main" id="{2C52A69A-727F-4252-AA10-7C4524CBEBB8}"/>
                </a:ext>
              </a:extLst>
            </p:cNvPr>
            <p:cNvGrpSpPr/>
            <p:nvPr/>
          </p:nvGrpSpPr>
          <p:grpSpPr>
            <a:xfrm>
              <a:off x="6791608" y="1432168"/>
              <a:ext cx="720000" cy="720000"/>
              <a:chOff x="-53232900" y="3192625"/>
              <a:chExt cx="298525" cy="319000"/>
            </a:xfrm>
          </p:grpSpPr>
          <p:sp>
            <p:nvSpPr>
              <p:cNvPr id="28" name="Google Shape;6316;p70">
                <a:extLst>
                  <a:ext uri="{FF2B5EF4-FFF2-40B4-BE49-F238E27FC236}">
                    <a16:creationId xmlns:a16="http://schemas.microsoft.com/office/drawing/2014/main" id="{DA014767-AF22-4D83-B9D2-10FF3FD008CC}"/>
                  </a:ext>
                </a:extLst>
              </p:cNvPr>
              <p:cNvSpPr/>
              <p:nvPr/>
            </p:nvSpPr>
            <p:spPr>
              <a:xfrm>
                <a:off x="-52972975" y="3315500"/>
                <a:ext cx="378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37" extrusionOk="0">
                    <a:moveTo>
                      <a:pt x="0" y="0"/>
                    </a:moveTo>
                    <a:lnTo>
                      <a:pt x="0" y="2048"/>
                    </a:lnTo>
                    <a:cubicBezTo>
                      <a:pt x="252" y="2142"/>
                      <a:pt x="505" y="2237"/>
                      <a:pt x="788" y="2237"/>
                    </a:cubicBezTo>
                    <a:lnTo>
                      <a:pt x="1135" y="2237"/>
                    </a:lnTo>
                    <a:cubicBezTo>
                      <a:pt x="1355" y="2237"/>
                      <a:pt x="1513" y="2079"/>
                      <a:pt x="1513" y="1859"/>
                    </a:cubicBezTo>
                    <a:lnTo>
                      <a:pt x="1513" y="1512"/>
                    </a:lnTo>
                    <a:cubicBezTo>
                      <a:pt x="1513" y="693"/>
                      <a:pt x="820" y="0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317;p70">
                <a:extLst>
                  <a:ext uri="{FF2B5EF4-FFF2-40B4-BE49-F238E27FC236}">
                    <a16:creationId xmlns:a16="http://schemas.microsoft.com/office/drawing/2014/main" id="{DA4C018C-D427-4748-9CC2-23E5F41D9776}"/>
                  </a:ext>
                </a:extLst>
              </p:cNvPr>
              <p:cNvSpPr/>
              <p:nvPr/>
            </p:nvSpPr>
            <p:spPr>
              <a:xfrm>
                <a:off x="-52978500" y="3259575"/>
                <a:ext cx="441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38" extrusionOk="0">
                    <a:moveTo>
                      <a:pt x="1041" y="0"/>
                    </a:moveTo>
                    <a:cubicBezTo>
                      <a:pt x="663" y="0"/>
                      <a:pt x="253" y="158"/>
                      <a:pt x="1" y="441"/>
                    </a:cubicBezTo>
                    <a:cubicBezTo>
                      <a:pt x="190" y="977"/>
                      <a:pt x="316" y="1607"/>
                      <a:pt x="316" y="2237"/>
                    </a:cubicBezTo>
                    <a:cubicBezTo>
                      <a:pt x="1104" y="2206"/>
                      <a:pt x="1765" y="1544"/>
                      <a:pt x="1765" y="725"/>
                    </a:cubicBezTo>
                    <a:lnTo>
                      <a:pt x="1765" y="378"/>
                    </a:lnTo>
                    <a:cubicBezTo>
                      <a:pt x="1765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18;p70">
                <a:extLst>
                  <a:ext uri="{FF2B5EF4-FFF2-40B4-BE49-F238E27FC236}">
                    <a16:creationId xmlns:a16="http://schemas.microsoft.com/office/drawing/2014/main" id="{2E8DA2D4-EF90-4CD6-857F-158328DE74FE}"/>
                  </a:ext>
                </a:extLst>
              </p:cNvPr>
              <p:cNvSpPr/>
              <p:nvPr/>
            </p:nvSpPr>
            <p:spPr>
              <a:xfrm>
                <a:off x="-53232900" y="3324950"/>
                <a:ext cx="2426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2237" extrusionOk="0">
                    <a:moveTo>
                      <a:pt x="3340" y="756"/>
                    </a:moveTo>
                    <a:cubicBezTo>
                      <a:pt x="3561" y="756"/>
                      <a:pt x="3718" y="914"/>
                      <a:pt x="3718" y="1103"/>
                    </a:cubicBezTo>
                    <a:cubicBezTo>
                      <a:pt x="3718" y="1292"/>
                      <a:pt x="3561" y="1449"/>
                      <a:pt x="3340" y="1449"/>
                    </a:cubicBezTo>
                    <a:cubicBezTo>
                      <a:pt x="3151" y="1449"/>
                      <a:pt x="2994" y="1292"/>
                      <a:pt x="2994" y="1103"/>
                    </a:cubicBezTo>
                    <a:cubicBezTo>
                      <a:pt x="2962" y="914"/>
                      <a:pt x="3151" y="756"/>
                      <a:pt x="3340" y="756"/>
                    </a:cubicBezTo>
                    <a:close/>
                    <a:moveTo>
                      <a:pt x="6333" y="756"/>
                    </a:moveTo>
                    <a:cubicBezTo>
                      <a:pt x="6554" y="756"/>
                      <a:pt x="6711" y="914"/>
                      <a:pt x="6711" y="1103"/>
                    </a:cubicBezTo>
                    <a:cubicBezTo>
                      <a:pt x="6711" y="1292"/>
                      <a:pt x="6554" y="1449"/>
                      <a:pt x="6333" y="1449"/>
                    </a:cubicBezTo>
                    <a:cubicBezTo>
                      <a:pt x="6144" y="1449"/>
                      <a:pt x="5987" y="1292"/>
                      <a:pt x="5987" y="1103"/>
                    </a:cubicBezTo>
                    <a:cubicBezTo>
                      <a:pt x="5955" y="914"/>
                      <a:pt x="6113" y="756"/>
                      <a:pt x="6333" y="756"/>
                    </a:cubicBezTo>
                    <a:close/>
                    <a:moveTo>
                      <a:pt x="1" y="0"/>
                    </a:moveTo>
                    <a:lnTo>
                      <a:pt x="1" y="2237"/>
                    </a:lnTo>
                    <a:lnTo>
                      <a:pt x="9704" y="2237"/>
                    </a:lnTo>
                    <a:lnTo>
                      <a:pt x="97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9;p70">
                <a:extLst>
                  <a:ext uri="{FF2B5EF4-FFF2-40B4-BE49-F238E27FC236}">
                    <a16:creationId xmlns:a16="http://schemas.microsoft.com/office/drawing/2014/main" id="{13911E9E-9FD1-4506-8ECA-466D0B89F212}"/>
                  </a:ext>
                </a:extLst>
              </p:cNvPr>
              <p:cNvSpPr/>
              <p:nvPr/>
            </p:nvSpPr>
            <p:spPr>
              <a:xfrm>
                <a:off x="-53232100" y="3399775"/>
                <a:ext cx="2418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4474" extrusionOk="0">
                    <a:moveTo>
                      <a:pt x="0" y="0"/>
                    </a:moveTo>
                    <a:cubicBezTo>
                      <a:pt x="158" y="2457"/>
                      <a:pt x="2269" y="4474"/>
                      <a:pt x="4821" y="4474"/>
                    </a:cubicBezTo>
                    <a:cubicBezTo>
                      <a:pt x="7372" y="4474"/>
                      <a:pt x="9452" y="2457"/>
                      <a:pt x="96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0;p70">
                <a:extLst>
                  <a:ext uri="{FF2B5EF4-FFF2-40B4-BE49-F238E27FC236}">
                    <a16:creationId xmlns:a16="http://schemas.microsoft.com/office/drawing/2014/main" id="{BB8DB63F-EF47-4066-8118-4F6DC5A294C4}"/>
                  </a:ext>
                </a:extLst>
              </p:cNvPr>
              <p:cNvSpPr/>
              <p:nvPr/>
            </p:nvSpPr>
            <p:spPr>
              <a:xfrm>
                <a:off x="-53134450" y="3287125"/>
                <a:ext cx="4412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57" extrusionOk="0">
                    <a:moveTo>
                      <a:pt x="1" y="1"/>
                    </a:moveTo>
                    <a:lnTo>
                      <a:pt x="410" y="757"/>
                    </a:lnTo>
                    <a:lnTo>
                      <a:pt x="1419" y="757"/>
                    </a:lnTo>
                    <a:lnTo>
                      <a:pt x="17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21;p70">
                <a:extLst>
                  <a:ext uri="{FF2B5EF4-FFF2-40B4-BE49-F238E27FC236}">
                    <a16:creationId xmlns:a16="http://schemas.microsoft.com/office/drawing/2014/main" id="{5141F72E-7144-408E-AA3F-C417B6887BC6}"/>
                  </a:ext>
                </a:extLst>
              </p:cNvPr>
              <p:cNvSpPr/>
              <p:nvPr/>
            </p:nvSpPr>
            <p:spPr>
              <a:xfrm>
                <a:off x="-53232900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127" y="1"/>
                    </a:moveTo>
                    <a:cubicBezTo>
                      <a:pt x="95" y="253"/>
                      <a:pt x="32" y="473"/>
                      <a:pt x="1" y="757"/>
                    </a:cubicBezTo>
                    <a:lnTo>
                      <a:pt x="3466" y="757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22;p70">
                <a:extLst>
                  <a:ext uri="{FF2B5EF4-FFF2-40B4-BE49-F238E27FC236}">
                    <a16:creationId xmlns:a16="http://schemas.microsoft.com/office/drawing/2014/main" id="{99D7389D-35DD-4747-81EF-93BE684EB647}"/>
                  </a:ext>
                </a:extLst>
              </p:cNvPr>
              <p:cNvSpPr/>
              <p:nvPr/>
            </p:nvSpPr>
            <p:spPr>
              <a:xfrm>
                <a:off x="-53078525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379" y="1"/>
                    </a:moveTo>
                    <a:lnTo>
                      <a:pt x="1" y="757"/>
                    </a:lnTo>
                    <a:lnTo>
                      <a:pt x="3466" y="757"/>
                    </a:lnTo>
                    <a:cubicBezTo>
                      <a:pt x="3466" y="536"/>
                      <a:pt x="3435" y="253"/>
                      <a:pt x="33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23;p70">
                <a:extLst>
                  <a:ext uri="{FF2B5EF4-FFF2-40B4-BE49-F238E27FC236}">
                    <a16:creationId xmlns:a16="http://schemas.microsoft.com/office/drawing/2014/main" id="{F08F0368-1BF3-478C-87F1-F6BE46DDF5C7}"/>
                  </a:ext>
                </a:extLst>
              </p:cNvPr>
              <p:cNvSpPr/>
              <p:nvPr/>
            </p:nvSpPr>
            <p:spPr>
              <a:xfrm>
                <a:off x="-53224225" y="3192625"/>
                <a:ext cx="223700" cy="74850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2994" extrusionOk="0">
                    <a:moveTo>
                      <a:pt x="4506" y="0"/>
                    </a:moveTo>
                    <a:cubicBezTo>
                      <a:pt x="2489" y="0"/>
                      <a:pt x="756" y="1260"/>
                      <a:pt x="0" y="2993"/>
                    </a:cubicBezTo>
                    <a:lnTo>
                      <a:pt x="8948" y="2993"/>
                    </a:lnTo>
                    <a:cubicBezTo>
                      <a:pt x="8255" y="1260"/>
                      <a:pt x="6522" y="0"/>
                      <a:pt x="45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3FD2798D-9935-45A4-A352-AAE2F6A915BD}"/>
                </a:ext>
              </a:extLst>
            </p:cNvPr>
            <p:cNvSpPr txBox="1"/>
            <p:nvPr/>
          </p:nvSpPr>
          <p:spPr>
            <a:xfrm>
              <a:off x="3280880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P1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R$ 240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91D36AAA-FD6B-45CB-A7E4-5E9BC85AF206}"/>
                </a:ext>
              </a:extLst>
            </p:cNvPr>
            <p:cNvSpPr txBox="1"/>
            <p:nvPr/>
          </p:nvSpPr>
          <p:spPr>
            <a:xfrm>
              <a:off x="4909353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P2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R$ 120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R$ 120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F1B54E5F-9E5E-4001-91E4-EF5BC8A213BB}"/>
                </a:ext>
              </a:extLst>
            </p:cNvPr>
            <p:cNvSpPr txBox="1"/>
            <p:nvPr/>
          </p:nvSpPr>
          <p:spPr>
            <a:xfrm>
              <a:off x="6461542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P3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F0700F7-FE30-4166-9E1D-4E2A5787B903}"/>
              </a:ext>
            </a:extLst>
          </p:cNvPr>
          <p:cNvGrpSpPr/>
          <p:nvPr/>
        </p:nvGrpSpPr>
        <p:grpSpPr>
          <a:xfrm>
            <a:off x="3950920" y="579270"/>
            <a:ext cx="1241448" cy="1432868"/>
            <a:chOff x="3950920" y="579270"/>
            <a:chExt cx="1241448" cy="1432868"/>
          </a:xfrm>
        </p:grpSpPr>
        <p:grpSp>
          <p:nvGrpSpPr>
            <p:cNvPr id="39" name="Google Shape;6293;p70">
              <a:extLst>
                <a:ext uri="{FF2B5EF4-FFF2-40B4-BE49-F238E27FC236}">
                  <a16:creationId xmlns:a16="http://schemas.microsoft.com/office/drawing/2014/main" id="{FAB1C82E-A21C-42DE-892A-A07721FA8FD2}"/>
                </a:ext>
              </a:extLst>
            </p:cNvPr>
            <p:cNvGrpSpPr/>
            <p:nvPr/>
          </p:nvGrpSpPr>
          <p:grpSpPr>
            <a:xfrm>
              <a:off x="4212000" y="579270"/>
              <a:ext cx="720000" cy="720000"/>
              <a:chOff x="-57162350" y="3982000"/>
              <a:chExt cx="287500" cy="318825"/>
            </a:xfrm>
          </p:grpSpPr>
          <p:sp>
            <p:nvSpPr>
              <p:cNvPr id="40" name="Google Shape;6294;p70">
                <a:extLst>
                  <a:ext uri="{FF2B5EF4-FFF2-40B4-BE49-F238E27FC236}">
                    <a16:creationId xmlns:a16="http://schemas.microsoft.com/office/drawing/2014/main" id="{03FF8F86-7CFB-4573-92E9-948348188F13}"/>
                  </a:ext>
                </a:extLst>
              </p:cNvPr>
              <p:cNvSpPr/>
              <p:nvPr/>
            </p:nvSpPr>
            <p:spPr>
              <a:xfrm>
                <a:off x="-56989850" y="4151150"/>
                <a:ext cx="5515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206" extrusionOk="0">
                    <a:moveTo>
                      <a:pt x="1103" y="1"/>
                    </a:moveTo>
                    <a:cubicBezTo>
                      <a:pt x="504" y="1"/>
                      <a:pt x="0" y="473"/>
                      <a:pt x="0" y="1103"/>
                    </a:cubicBezTo>
                    <a:cubicBezTo>
                      <a:pt x="0" y="1702"/>
                      <a:pt x="504" y="2206"/>
                      <a:pt x="1103" y="2206"/>
                    </a:cubicBezTo>
                    <a:cubicBezTo>
                      <a:pt x="1733" y="2206"/>
                      <a:pt x="2205" y="1702"/>
                      <a:pt x="2205" y="1103"/>
                    </a:cubicBezTo>
                    <a:cubicBezTo>
                      <a:pt x="2205" y="473"/>
                      <a:pt x="1733" y="1"/>
                      <a:pt x="11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295;p70">
                <a:extLst>
                  <a:ext uri="{FF2B5EF4-FFF2-40B4-BE49-F238E27FC236}">
                    <a16:creationId xmlns:a16="http://schemas.microsoft.com/office/drawing/2014/main" id="{8623730C-0969-406C-9216-1C7B69EAD5EC}"/>
                  </a:ext>
                </a:extLst>
              </p:cNvPr>
              <p:cNvSpPr/>
              <p:nvPr/>
            </p:nvSpPr>
            <p:spPr>
              <a:xfrm>
                <a:off x="-57162350" y="3982000"/>
                <a:ext cx="287500" cy="161300"/>
              </a:xfrm>
              <a:custGeom>
                <a:avLst/>
                <a:gdLst/>
                <a:ahLst/>
                <a:cxnLst/>
                <a:rect l="l" t="t" r="r" b="b"/>
                <a:pathLst>
                  <a:path w="11500" h="6452" extrusionOk="0">
                    <a:moveTo>
                      <a:pt x="5778" y="1"/>
                    </a:moveTo>
                    <a:cubicBezTo>
                      <a:pt x="5286" y="1"/>
                      <a:pt x="4789" y="166"/>
                      <a:pt x="4380" y="497"/>
                    </a:cubicBezTo>
                    <a:cubicBezTo>
                      <a:pt x="4263" y="479"/>
                      <a:pt x="4146" y="470"/>
                      <a:pt x="4031" y="470"/>
                    </a:cubicBezTo>
                    <a:cubicBezTo>
                      <a:pt x="3147" y="470"/>
                      <a:pt x="2323" y="992"/>
                      <a:pt x="2017" y="1883"/>
                    </a:cubicBezTo>
                    <a:cubicBezTo>
                      <a:pt x="1072" y="2230"/>
                      <a:pt x="473" y="3238"/>
                      <a:pt x="631" y="4246"/>
                    </a:cubicBezTo>
                    <a:cubicBezTo>
                      <a:pt x="127" y="4876"/>
                      <a:pt x="1" y="5695"/>
                      <a:pt x="316" y="6452"/>
                    </a:cubicBezTo>
                    <a:cubicBezTo>
                      <a:pt x="536" y="6294"/>
                      <a:pt x="757" y="6168"/>
                      <a:pt x="1040" y="6074"/>
                    </a:cubicBezTo>
                    <a:cubicBezTo>
                      <a:pt x="1355" y="4498"/>
                      <a:pt x="2458" y="3175"/>
                      <a:pt x="4002" y="2577"/>
                    </a:cubicBezTo>
                    <a:cubicBezTo>
                      <a:pt x="4096" y="2545"/>
                      <a:pt x="4096" y="2545"/>
                      <a:pt x="4191" y="2513"/>
                    </a:cubicBezTo>
                    <a:cubicBezTo>
                      <a:pt x="4224" y="2504"/>
                      <a:pt x="4257" y="2499"/>
                      <a:pt x="4290" y="2499"/>
                    </a:cubicBezTo>
                    <a:cubicBezTo>
                      <a:pt x="4474" y="2499"/>
                      <a:pt x="4637" y="2641"/>
                      <a:pt x="4663" y="2829"/>
                    </a:cubicBezTo>
                    <a:cubicBezTo>
                      <a:pt x="4789" y="4593"/>
                      <a:pt x="6239" y="5979"/>
                      <a:pt x="8003" y="5979"/>
                    </a:cubicBezTo>
                    <a:lnTo>
                      <a:pt x="9862" y="5979"/>
                    </a:lnTo>
                    <a:cubicBezTo>
                      <a:pt x="10366" y="5979"/>
                      <a:pt x="10807" y="6137"/>
                      <a:pt x="11185" y="6389"/>
                    </a:cubicBezTo>
                    <a:cubicBezTo>
                      <a:pt x="11500" y="5695"/>
                      <a:pt x="11405" y="4876"/>
                      <a:pt x="10870" y="4246"/>
                    </a:cubicBezTo>
                    <a:cubicBezTo>
                      <a:pt x="11027" y="3207"/>
                      <a:pt x="10492" y="2230"/>
                      <a:pt x="9515" y="1883"/>
                    </a:cubicBezTo>
                    <a:cubicBezTo>
                      <a:pt x="9178" y="1040"/>
                      <a:pt x="8363" y="472"/>
                      <a:pt x="7475" y="472"/>
                    </a:cubicBezTo>
                    <a:cubicBezTo>
                      <a:pt x="7368" y="472"/>
                      <a:pt x="7260" y="480"/>
                      <a:pt x="7152" y="497"/>
                    </a:cubicBezTo>
                    <a:cubicBezTo>
                      <a:pt x="6758" y="166"/>
                      <a:pt x="6270" y="1"/>
                      <a:pt x="57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96;p70">
                <a:extLst>
                  <a:ext uri="{FF2B5EF4-FFF2-40B4-BE49-F238E27FC236}">
                    <a16:creationId xmlns:a16="http://schemas.microsoft.com/office/drawing/2014/main" id="{6739AA71-D7CB-42D7-B97A-8DF39F31D77D}"/>
                  </a:ext>
                </a:extLst>
              </p:cNvPr>
              <p:cNvSpPr/>
              <p:nvPr/>
            </p:nvSpPr>
            <p:spPr>
              <a:xfrm>
                <a:off x="-57119850" y="4066875"/>
                <a:ext cx="126075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4475" extrusionOk="0">
                    <a:moveTo>
                      <a:pt x="2333" y="1"/>
                    </a:moveTo>
                    <a:cubicBezTo>
                      <a:pt x="915" y="694"/>
                      <a:pt x="2" y="2111"/>
                      <a:pt x="2" y="3718"/>
                    </a:cubicBezTo>
                    <a:lnTo>
                      <a:pt x="2" y="4191"/>
                    </a:lnTo>
                    <a:lnTo>
                      <a:pt x="2" y="4359"/>
                    </a:lnTo>
                    <a:lnTo>
                      <a:pt x="2" y="4359"/>
                    </a:lnTo>
                    <a:cubicBezTo>
                      <a:pt x="32" y="3375"/>
                      <a:pt x="829" y="2616"/>
                      <a:pt x="1861" y="2616"/>
                    </a:cubicBezTo>
                    <a:cubicBezTo>
                      <a:pt x="2774" y="2616"/>
                      <a:pt x="3499" y="3246"/>
                      <a:pt x="3656" y="4096"/>
                    </a:cubicBezTo>
                    <a:lnTo>
                      <a:pt x="4507" y="4096"/>
                    </a:lnTo>
                    <a:cubicBezTo>
                      <a:pt x="4570" y="3718"/>
                      <a:pt x="4791" y="3403"/>
                      <a:pt x="5043" y="3120"/>
                    </a:cubicBezTo>
                    <a:cubicBezTo>
                      <a:pt x="3656" y="2647"/>
                      <a:pt x="2617" y="1481"/>
                      <a:pt x="2333" y="1"/>
                    </a:cubicBezTo>
                    <a:close/>
                    <a:moveTo>
                      <a:pt x="2" y="4359"/>
                    </a:moveTo>
                    <a:cubicBezTo>
                      <a:pt x="1" y="4397"/>
                      <a:pt x="1" y="4435"/>
                      <a:pt x="2" y="4474"/>
                    </a:cubicBezTo>
                    <a:lnTo>
                      <a:pt x="2" y="4359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97;p70">
                <a:extLst>
                  <a:ext uri="{FF2B5EF4-FFF2-40B4-BE49-F238E27FC236}">
                    <a16:creationId xmlns:a16="http://schemas.microsoft.com/office/drawing/2014/main" id="{D82CA03D-BC81-4175-BCFB-E519C7704E50}"/>
                  </a:ext>
                </a:extLst>
              </p:cNvPr>
              <p:cNvSpPr/>
              <p:nvPr/>
            </p:nvSpPr>
            <p:spPr>
              <a:xfrm>
                <a:off x="-57100925" y="4151150"/>
                <a:ext cx="5517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206" extrusionOk="0">
                    <a:moveTo>
                      <a:pt x="1104" y="1"/>
                    </a:moveTo>
                    <a:cubicBezTo>
                      <a:pt x="505" y="1"/>
                      <a:pt x="1" y="473"/>
                      <a:pt x="1" y="1103"/>
                    </a:cubicBezTo>
                    <a:cubicBezTo>
                      <a:pt x="1" y="1702"/>
                      <a:pt x="505" y="2206"/>
                      <a:pt x="1104" y="2206"/>
                    </a:cubicBezTo>
                    <a:cubicBezTo>
                      <a:pt x="1702" y="2206"/>
                      <a:pt x="2206" y="1702"/>
                      <a:pt x="2206" y="1103"/>
                    </a:cubicBezTo>
                    <a:cubicBezTo>
                      <a:pt x="2206" y="473"/>
                      <a:pt x="1702" y="1"/>
                      <a:pt x="1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6298;p70">
                <a:extLst>
                  <a:ext uri="{FF2B5EF4-FFF2-40B4-BE49-F238E27FC236}">
                    <a16:creationId xmlns:a16="http://schemas.microsoft.com/office/drawing/2014/main" id="{AE3FEFB4-F1BA-4760-B7FA-4685D36E3E74}"/>
                  </a:ext>
                </a:extLst>
              </p:cNvPr>
              <p:cNvSpPr/>
              <p:nvPr/>
            </p:nvSpPr>
            <p:spPr>
              <a:xfrm>
                <a:off x="-57119825" y="4179500"/>
                <a:ext cx="20480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853" extrusionOk="0">
                    <a:moveTo>
                      <a:pt x="5160" y="2151"/>
                    </a:moveTo>
                    <a:cubicBezTo>
                      <a:pt x="5254" y="2151"/>
                      <a:pt x="5341" y="2190"/>
                      <a:pt x="5388" y="2269"/>
                    </a:cubicBezTo>
                    <a:cubicBezTo>
                      <a:pt x="5546" y="2427"/>
                      <a:pt x="5546" y="2679"/>
                      <a:pt x="5388" y="2805"/>
                    </a:cubicBezTo>
                    <a:cubicBezTo>
                      <a:pt x="5042" y="3151"/>
                      <a:pt x="4569" y="3340"/>
                      <a:pt x="4096" y="3340"/>
                    </a:cubicBezTo>
                    <a:cubicBezTo>
                      <a:pt x="3624" y="3340"/>
                      <a:pt x="3120" y="3151"/>
                      <a:pt x="2805" y="2805"/>
                    </a:cubicBezTo>
                    <a:cubicBezTo>
                      <a:pt x="2647" y="2647"/>
                      <a:pt x="2647" y="2395"/>
                      <a:pt x="2805" y="2269"/>
                    </a:cubicBezTo>
                    <a:cubicBezTo>
                      <a:pt x="2884" y="2190"/>
                      <a:pt x="2978" y="2151"/>
                      <a:pt x="3069" y="2151"/>
                    </a:cubicBezTo>
                    <a:cubicBezTo>
                      <a:pt x="3159" y="2151"/>
                      <a:pt x="3246" y="2190"/>
                      <a:pt x="3309" y="2269"/>
                    </a:cubicBezTo>
                    <a:cubicBezTo>
                      <a:pt x="3529" y="2490"/>
                      <a:pt x="3813" y="2600"/>
                      <a:pt x="4096" y="2600"/>
                    </a:cubicBezTo>
                    <a:cubicBezTo>
                      <a:pt x="4380" y="2600"/>
                      <a:pt x="4664" y="2490"/>
                      <a:pt x="4884" y="2269"/>
                    </a:cubicBezTo>
                    <a:cubicBezTo>
                      <a:pt x="4963" y="2190"/>
                      <a:pt x="5065" y="2151"/>
                      <a:pt x="5160" y="2151"/>
                    </a:cubicBezTo>
                    <a:close/>
                    <a:moveTo>
                      <a:pt x="1" y="1"/>
                    </a:moveTo>
                    <a:lnTo>
                      <a:pt x="1" y="2238"/>
                    </a:lnTo>
                    <a:cubicBezTo>
                      <a:pt x="1" y="3687"/>
                      <a:pt x="1198" y="4853"/>
                      <a:pt x="2616" y="4853"/>
                    </a:cubicBezTo>
                    <a:lnTo>
                      <a:pt x="5609" y="4853"/>
                    </a:lnTo>
                    <a:cubicBezTo>
                      <a:pt x="7058" y="4853"/>
                      <a:pt x="8192" y="3655"/>
                      <a:pt x="8192" y="2238"/>
                    </a:cubicBezTo>
                    <a:lnTo>
                      <a:pt x="8192" y="1"/>
                    </a:lnTo>
                    <a:cubicBezTo>
                      <a:pt x="8192" y="977"/>
                      <a:pt x="7341" y="1860"/>
                      <a:pt x="6302" y="1860"/>
                    </a:cubicBezTo>
                    <a:cubicBezTo>
                      <a:pt x="5388" y="1860"/>
                      <a:pt x="4664" y="1230"/>
                      <a:pt x="4506" y="347"/>
                    </a:cubicBezTo>
                    <a:lnTo>
                      <a:pt x="3655" y="347"/>
                    </a:lnTo>
                    <a:cubicBezTo>
                      <a:pt x="3498" y="1230"/>
                      <a:pt x="2710" y="1860"/>
                      <a:pt x="1860" y="1860"/>
                    </a:cubicBezTo>
                    <a:cubicBezTo>
                      <a:pt x="820" y="1860"/>
                      <a:pt x="1" y="1009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99;p70">
                <a:extLst>
                  <a:ext uri="{FF2B5EF4-FFF2-40B4-BE49-F238E27FC236}">
                    <a16:creationId xmlns:a16="http://schemas.microsoft.com/office/drawing/2014/main" id="{BEC63BB1-C874-46B4-9FF2-1B9FBC17A495}"/>
                  </a:ext>
                </a:extLst>
              </p:cNvPr>
              <p:cNvSpPr/>
              <p:nvPr/>
            </p:nvSpPr>
            <p:spPr>
              <a:xfrm>
                <a:off x="-57158400" y="41566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52"/>
                      <a:pt x="0" y="725"/>
                      <a:pt x="0" y="1260"/>
                    </a:cubicBezTo>
                    <a:cubicBezTo>
                      <a:pt x="0" y="1827"/>
                      <a:pt x="315" y="2300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300;p70">
                <a:extLst>
                  <a:ext uri="{FF2B5EF4-FFF2-40B4-BE49-F238E27FC236}">
                    <a16:creationId xmlns:a16="http://schemas.microsoft.com/office/drawing/2014/main" id="{E958E5FD-14E6-4EFF-967B-79671730F207}"/>
                  </a:ext>
                </a:extLst>
              </p:cNvPr>
              <p:cNvSpPr/>
              <p:nvPr/>
            </p:nvSpPr>
            <p:spPr>
              <a:xfrm>
                <a:off x="-56896125" y="41558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1"/>
                    </a:moveTo>
                    <a:lnTo>
                      <a:pt x="0" y="2553"/>
                    </a:lnTo>
                    <a:cubicBezTo>
                      <a:pt x="441" y="2269"/>
                      <a:pt x="756" y="1796"/>
                      <a:pt x="756" y="1261"/>
                    </a:cubicBezTo>
                    <a:cubicBezTo>
                      <a:pt x="756" y="757"/>
                      <a:pt x="441" y="284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301;p70">
                <a:extLst>
                  <a:ext uri="{FF2B5EF4-FFF2-40B4-BE49-F238E27FC236}">
                    <a16:creationId xmlns:a16="http://schemas.microsoft.com/office/drawing/2014/main" id="{5ACB384E-8539-46FB-A23E-608CE3A623E2}"/>
                  </a:ext>
                </a:extLst>
              </p:cNvPr>
              <p:cNvSpPr/>
              <p:nvPr/>
            </p:nvSpPr>
            <p:spPr>
              <a:xfrm>
                <a:off x="-56924475" y="4149575"/>
                <a:ext cx="9450" cy="29175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167" extrusionOk="0">
                    <a:moveTo>
                      <a:pt x="0" y="1"/>
                    </a:moveTo>
                    <a:cubicBezTo>
                      <a:pt x="221" y="379"/>
                      <a:pt x="378" y="757"/>
                      <a:pt x="378" y="1166"/>
                    </a:cubicBezTo>
                    <a:lnTo>
                      <a:pt x="378" y="883"/>
                    </a:ln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BFD0366E-CD3D-4CFF-90A0-F62093339809}"/>
                </a:ext>
              </a:extLst>
            </p:cNvPr>
            <p:cNvSpPr txBox="1"/>
            <p:nvPr/>
          </p:nvSpPr>
          <p:spPr>
            <a:xfrm>
              <a:off x="3950920" y="1488918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Banqueiro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64703567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135CD5E-E42E-41F3-9051-154AFEE0774B}"/>
              </a:ext>
            </a:extLst>
          </p:cNvPr>
          <p:cNvGrpSpPr/>
          <p:nvPr/>
        </p:nvGrpSpPr>
        <p:grpSpPr>
          <a:xfrm>
            <a:off x="2322447" y="2571750"/>
            <a:ext cx="4422110" cy="1847924"/>
            <a:chOff x="3280880" y="1370833"/>
            <a:chExt cx="4422110" cy="1847924"/>
          </a:xfrm>
        </p:grpSpPr>
        <p:grpSp>
          <p:nvGrpSpPr>
            <p:cNvPr id="19" name="Google Shape;6240;p70">
              <a:extLst>
                <a:ext uri="{FF2B5EF4-FFF2-40B4-BE49-F238E27FC236}">
                  <a16:creationId xmlns:a16="http://schemas.microsoft.com/office/drawing/2014/main" id="{7C306F06-C8B5-4524-9EAF-6CE2ED1581BF}"/>
                </a:ext>
              </a:extLst>
            </p:cNvPr>
            <p:cNvGrpSpPr/>
            <p:nvPr/>
          </p:nvGrpSpPr>
          <p:grpSpPr>
            <a:xfrm>
              <a:off x="3542667" y="1400216"/>
              <a:ext cx="720000" cy="720000"/>
              <a:chOff x="-55576850" y="3198125"/>
              <a:chExt cx="279625" cy="319788"/>
            </a:xfrm>
          </p:grpSpPr>
          <p:sp>
            <p:nvSpPr>
              <p:cNvPr id="20" name="Google Shape;6241;p70">
                <a:extLst>
                  <a:ext uri="{FF2B5EF4-FFF2-40B4-BE49-F238E27FC236}">
                    <a16:creationId xmlns:a16="http://schemas.microsoft.com/office/drawing/2014/main" id="{54F70821-4686-4CAB-973F-C2B2698E6196}"/>
                  </a:ext>
                </a:extLst>
              </p:cNvPr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242;p70">
                <a:extLst>
                  <a:ext uri="{FF2B5EF4-FFF2-40B4-BE49-F238E27FC236}">
                    <a16:creationId xmlns:a16="http://schemas.microsoft.com/office/drawing/2014/main" id="{6A223C75-BAC1-4136-AF1F-D9059115ECD3}"/>
                  </a:ext>
                </a:extLst>
              </p:cNvPr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3971" extrusionOk="0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243;p70">
                <a:extLst>
                  <a:ext uri="{FF2B5EF4-FFF2-40B4-BE49-F238E27FC236}">
                    <a16:creationId xmlns:a16="http://schemas.microsoft.com/office/drawing/2014/main" id="{70A3B45F-7401-4649-AA49-1DD5ACAC97B3}"/>
                  </a:ext>
                </a:extLst>
              </p:cNvPr>
              <p:cNvSpPr/>
              <p:nvPr/>
            </p:nvSpPr>
            <p:spPr>
              <a:xfrm>
                <a:off x="-55539850" y="3275325"/>
                <a:ext cx="204800" cy="242588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673" extrusionOk="0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6244;p70">
                <a:extLst>
                  <a:ext uri="{FF2B5EF4-FFF2-40B4-BE49-F238E27FC236}">
                    <a16:creationId xmlns:a16="http://schemas.microsoft.com/office/drawing/2014/main" id="{50777851-0327-400A-AE96-43207C5C2E0B}"/>
                  </a:ext>
                </a:extLst>
              </p:cNvPr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6302;p70">
              <a:extLst>
                <a:ext uri="{FF2B5EF4-FFF2-40B4-BE49-F238E27FC236}">
                  <a16:creationId xmlns:a16="http://schemas.microsoft.com/office/drawing/2014/main" id="{B2859853-BC94-447B-94BE-E5E94164BBE7}"/>
                </a:ext>
              </a:extLst>
            </p:cNvPr>
            <p:cNvGrpSpPr/>
            <p:nvPr/>
          </p:nvGrpSpPr>
          <p:grpSpPr>
            <a:xfrm>
              <a:off x="5176300" y="1370833"/>
              <a:ext cx="720000" cy="720000"/>
              <a:chOff x="-55202750" y="3198925"/>
              <a:chExt cx="318225" cy="316650"/>
            </a:xfrm>
          </p:grpSpPr>
          <p:sp>
            <p:nvSpPr>
              <p:cNvPr id="25" name="Google Shape;6303;p70">
                <a:extLst>
                  <a:ext uri="{FF2B5EF4-FFF2-40B4-BE49-F238E27FC236}">
                    <a16:creationId xmlns:a16="http://schemas.microsoft.com/office/drawing/2014/main" id="{6ECBE793-1E20-4A2F-843C-9B44D5393832}"/>
                  </a:ext>
                </a:extLst>
              </p:cNvPr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04;p70">
                <a:extLst>
                  <a:ext uri="{FF2B5EF4-FFF2-40B4-BE49-F238E27FC236}">
                    <a16:creationId xmlns:a16="http://schemas.microsoft.com/office/drawing/2014/main" id="{26F6F975-323B-4480-98F0-EDC12DF4D5B5}"/>
                  </a:ext>
                </a:extLst>
              </p:cNvPr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6315;p70">
              <a:extLst>
                <a:ext uri="{FF2B5EF4-FFF2-40B4-BE49-F238E27FC236}">
                  <a16:creationId xmlns:a16="http://schemas.microsoft.com/office/drawing/2014/main" id="{2C52A69A-727F-4252-AA10-7C4524CBEBB8}"/>
                </a:ext>
              </a:extLst>
            </p:cNvPr>
            <p:cNvGrpSpPr/>
            <p:nvPr/>
          </p:nvGrpSpPr>
          <p:grpSpPr>
            <a:xfrm>
              <a:off x="6791608" y="1432168"/>
              <a:ext cx="720000" cy="720000"/>
              <a:chOff x="-53232900" y="3192625"/>
              <a:chExt cx="298525" cy="319000"/>
            </a:xfrm>
          </p:grpSpPr>
          <p:sp>
            <p:nvSpPr>
              <p:cNvPr id="28" name="Google Shape;6316;p70">
                <a:extLst>
                  <a:ext uri="{FF2B5EF4-FFF2-40B4-BE49-F238E27FC236}">
                    <a16:creationId xmlns:a16="http://schemas.microsoft.com/office/drawing/2014/main" id="{DA014767-AF22-4D83-B9D2-10FF3FD008CC}"/>
                  </a:ext>
                </a:extLst>
              </p:cNvPr>
              <p:cNvSpPr/>
              <p:nvPr/>
            </p:nvSpPr>
            <p:spPr>
              <a:xfrm>
                <a:off x="-52972975" y="3315500"/>
                <a:ext cx="378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37" extrusionOk="0">
                    <a:moveTo>
                      <a:pt x="0" y="0"/>
                    </a:moveTo>
                    <a:lnTo>
                      <a:pt x="0" y="2048"/>
                    </a:lnTo>
                    <a:cubicBezTo>
                      <a:pt x="252" y="2142"/>
                      <a:pt x="505" y="2237"/>
                      <a:pt x="788" y="2237"/>
                    </a:cubicBezTo>
                    <a:lnTo>
                      <a:pt x="1135" y="2237"/>
                    </a:lnTo>
                    <a:cubicBezTo>
                      <a:pt x="1355" y="2237"/>
                      <a:pt x="1513" y="2079"/>
                      <a:pt x="1513" y="1859"/>
                    </a:cubicBezTo>
                    <a:lnTo>
                      <a:pt x="1513" y="1512"/>
                    </a:lnTo>
                    <a:cubicBezTo>
                      <a:pt x="1513" y="693"/>
                      <a:pt x="820" y="0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317;p70">
                <a:extLst>
                  <a:ext uri="{FF2B5EF4-FFF2-40B4-BE49-F238E27FC236}">
                    <a16:creationId xmlns:a16="http://schemas.microsoft.com/office/drawing/2014/main" id="{DA4C018C-D427-4748-9CC2-23E5F41D9776}"/>
                  </a:ext>
                </a:extLst>
              </p:cNvPr>
              <p:cNvSpPr/>
              <p:nvPr/>
            </p:nvSpPr>
            <p:spPr>
              <a:xfrm>
                <a:off x="-52978500" y="3259575"/>
                <a:ext cx="441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38" extrusionOk="0">
                    <a:moveTo>
                      <a:pt x="1041" y="0"/>
                    </a:moveTo>
                    <a:cubicBezTo>
                      <a:pt x="663" y="0"/>
                      <a:pt x="253" y="158"/>
                      <a:pt x="1" y="441"/>
                    </a:cubicBezTo>
                    <a:cubicBezTo>
                      <a:pt x="190" y="977"/>
                      <a:pt x="316" y="1607"/>
                      <a:pt x="316" y="2237"/>
                    </a:cubicBezTo>
                    <a:cubicBezTo>
                      <a:pt x="1104" y="2206"/>
                      <a:pt x="1765" y="1544"/>
                      <a:pt x="1765" y="725"/>
                    </a:cubicBezTo>
                    <a:lnTo>
                      <a:pt x="1765" y="378"/>
                    </a:lnTo>
                    <a:cubicBezTo>
                      <a:pt x="1765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18;p70">
                <a:extLst>
                  <a:ext uri="{FF2B5EF4-FFF2-40B4-BE49-F238E27FC236}">
                    <a16:creationId xmlns:a16="http://schemas.microsoft.com/office/drawing/2014/main" id="{2E8DA2D4-EF90-4CD6-857F-158328DE74FE}"/>
                  </a:ext>
                </a:extLst>
              </p:cNvPr>
              <p:cNvSpPr/>
              <p:nvPr/>
            </p:nvSpPr>
            <p:spPr>
              <a:xfrm>
                <a:off x="-53232900" y="3324950"/>
                <a:ext cx="2426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2237" extrusionOk="0">
                    <a:moveTo>
                      <a:pt x="3340" y="756"/>
                    </a:moveTo>
                    <a:cubicBezTo>
                      <a:pt x="3561" y="756"/>
                      <a:pt x="3718" y="914"/>
                      <a:pt x="3718" y="1103"/>
                    </a:cubicBezTo>
                    <a:cubicBezTo>
                      <a:pt x="3718" y="1292"/>
                      <a:pt x="3561" y="1449"/>
                      <a:pt x="3340" y="1449"/>
                    </a:cubicBezTo>
                    <a:cubicBezTo>
                      <a:pt x="3151" y="1449"/>
                      <a:pt x="2994" y="1292"/>
                      <a:pt x="2994" y="1103"/>
                    </a:cubicBezTo>
                    <a:cubicBezTo>
                      <a:pt x="2962" y="914"/>
                      <a:pt x="3151" y="756"/>
                      <a:pt x="3340" y="756"/>
                    </a:cubicBezTo>
                    <a:close/>
                    <a:moveTo>
                      <a:pt x="6333" y="756"/>
                    </a:moveTo>
                    <a:cubicBezTo>
                      <a:pt x="6554" y="756"/>
                      <a:pt x="6711" y="914"/>
                      <a:pt x="6711" y="1103"/>
                    </a:cubicBezTo>
                    <a:cubicBezTo>
                      <a:pt x="6711" y="1292"/>
                      <a:pt x="6554" y="1449"/>
                      <a:pt x="6333" y="1449"/>
                    </a:cubicBezTo>
                    <a:cubicBezTo>
                      <a:pt x="6144" y="1449"/>
                      <a:pt x="5987" y="1292"/>
                      <a:pt x="5987" y="1103"/>
                    </a:cubicBezTo>
                    <a:cubicBezTo>
                      <a:pt x="5955" y="914"/>
                      <a:pt x="6113" y="756"/>
                      <a:pt x="6333" y="756"/>
                    </a:cubicBezTo>
                    <a:close/>
                    <a:moveTo>
                      <a:pt x="1" y="0"/>
                    </a:moveTo>
                    <a:lnTo>
                      <a:pt x="1" y="2237"/>
                    </a:lnTo>
                    <a:lnTo>
                      <a:pt x="9704" y="2237"/>
                    </a:lnTo>
                    <a:lnTo>
                      <a:pt x="97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9;p70">
                <a:extLst>
                  <a:ext uri="{FF2B5EF4-FFF2-40B4-BE49-F238E27FC236}">
                    <a16:creationId xmlns:a16="http://schemas.microsoft.com/office/drawing/2014/main" id="{13911E9E-9FD1-4506-8ECA-466D0B89F212}"/>
                  </a:ext>
                </a:extLst>
              </p:cNvPr>
              <p:cNvSpPr/>
              <p:nvPr/>
            </p:nvSpPr>
            <p:spPr>
              <a:xfrm>
                <a:off x="-53232100" y="3399775"/>
                <a:ext cx="2418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4474" extrusionOk="0">
                    <a:moveTo>
                      <a:pt x="0" y="0"/>
                    </a:moveTo>
                    <a:cubicBezTo>
                      <a:pt x="158" y="2457"/>
                      <a:pt x="2269" y="4474"/>
                      <a:pt x="4821" y="4474"/>
                    </a:cubicBezTo>
                    <a:cubicBezTo>
                      <a:pt x="7372" y="4474"/>
                      <a:pt x="9452" y="2457"/>
                      <a:pt x="96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0;p70">
                <a:extLst>
                  <a:ext uri="{FF2B5EF4-FFF2-40B4-BE49-F238E27FC236}">
                    <a16:creationId xmlns:a16="http://schemas.microsoft.com/office/drawing/2014/main" id="{BB8DB63F-EF47-4066-8118-4F6DC5A294C4}"/>
                  </a:ext>
                </a:extLst>
              </p:cNvPr>
              <p:cNvSpPr/>
              <p:nvPr/>
            </p:nvSpPr>
            <p:spPr>
              <a:xfrm>
                <a:off x="-53134450" y="3287125"/>
                <a:ext cx="4412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57" extrusionOk="0">
                    <a:moveTo>
                      <a:pt x="1" y="1"/>
                    </a:moveTo>
                    <a:lnTo>
                      <a:pt x="410" y="757"/>
                    </a:lnTo>
                    <a:lnTo>
                      <a:pt x="1419" y="757"/>
                    </a:lnTo>
                    <a:lnTo>
                      <a:pt x="17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21;p70">
                <a:extLst>
                  <a:ext uri="{FF2B5EF4-FFF2-40B4-BE49-F238E27FC236}">
                    <a16:creationId xmlns:a16="http://schemas.microsoft.com/office/drawing/2014/main" id="{5141F72E-7144-408E-AA3F-C417B6887BC6}"/>
                  </a:ext>
                </a:extLst>
              </p:cNvPr>
              <p:cNvSpPr/>
              <p:nvPr/>
            </p:nvSpPr>
            <p:spPr>
              <a:xfrm>
                <a:off x="-53232900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127" y="1"/>
                    </a:moveTo>
                    <a:cubicBezTo>
                      <a:pt x="95" y="253"/>
                      <a:pt x="32" y="473"/>
                      <a:pt x="1" y="757"/>
                    </a:cubicBezTo>
                    <a:lnTo>
                      <a:pt x="3466" y="757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22;p70">
                <a:extLst>
                  <a:ext uri="{FF2B5EF4-FFF2-40B4-BE49-F238E27FC236}">
                    <a16:creationId xmlns:a16="http://schemas.microsoft.com/office/drawing/2014/main" id="{99D7389D-35DD-4747-81EF-93BE684EB647}"/>
                  </a:ext>
                </a:extLst>
              </p:cNvPr>
              <p:cNvSpPr/>
              <p:nvPr/>
            </p:nvSpPr>
            <p:spPr>
              <a:xfrm>
                <a:off x="-53078525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379" y="1"/>
                    </a:moveTo>
                    <a:lnTo>
                      <a:pt x="1" y="757"/>
                    </a:lnTo>
                    <a:lnTo>
                      <a:pt x="3466" y="757"/>
                    </a:lnTo>
                    <a:cubicBezTo>
                      <a:pt x="3466" y="536"/>
                      <a:pt x="3435" y="253"/>
                      <a:pt x="33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23;p70">
                <a:extLst>
                  <a:ext uri="{FF2B5EF4-FFF2-40B4-BE49-F238E27FC236}">
                    <a16:creationId xmlns:a16="http://schemas.microsoft.com/office/drawing/2014/main" id="{F08F0368-1BF3-478C-87F1-F6BE46DDF5C7}"/>
                  </a:ext>
                </a:extLst>
              </p:cNvPr>
              <p:cNvSpPr/>
              <p:nvPr/>
            </p:nvSpPr>
            <p:spPr>
              <a:xfrm>
                <a:off x="-53224225" y="3192625"/>
                <a:ext cx="223700" cy="74850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2994" extrusionOk="0">
                    <a:moveTo>
                      <a:pt x="4506" y="0"/>
                    </a:moveTo>
                    <a:cubicBezTo>
                      <a:pt x="2489" y="0"/>
                      <a:pt x="756" y="1260"/>
                      <a:pt x="0" y="2993"/>
                    </a:cubicBezTo>
                    <a:lnTo>
                      <a:pt x="8948" y="2993"/>
                    </a:lnTo>
                    <a:cubicBezTo>
                      <a:pt x="8255" y="1260"/>
                      <a:pt x="6522" y="0"/>
                      <a:pt x="45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3FD2798D-9935-45A4-A352-AAE2F6A915BD}"/>
                </a:ext>
              </a:extLst>
            </p:cNvPr>
            <p:cNvSpPr txBox="1"/>
            <p:nvPr/>
          </p:nvSpPr>
          <p:spPr>
            <a:xfrm>
              <a:off x="3280880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P1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R$ 240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91D36AAA-FD6B-45CB-A7E4-5E9BC85AF206}"/>
                </a:ext>
              </a:extLst>
            </p:cNvPr>
            <p:cNvSpPr txBox="1"/>
            <p:nvPr/>
          </p:nvSpPr>
          <p:spPr>
            <a:xfrm>
              <a:off x="4909353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P2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F1B54E5F-9E5E-4001-91E4-EF5BC8A213BB}"/>
                </a:ext>
              </a:extLst>
            </p:cNvPr>
            <p:cNvSpPr txBox="1"/>
            <p:nvPr/>
          </p:nvSpPr>
          <p:spPr>
            <a:xfrm>
              <a:off x="6461542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P3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F0700F7-FE30-4166-9E1D-4E2A5787B903}"/>
              </a:ext>
            </a:extLst>
          </p:cNvPr>
          <p:cNvGrpSpPr/>
          <p:nvPr/>
        </p:nvGrpSpPr>
        <p:grpSpPr>
          <a:xfrm>
            <a:off x="3950920" y="579270"/>
            <a:ext cx="1241448" cy="1432868"/>
            <a:chOff x="3950920" y="579270"/>
            <a:chExt cx="1241448" cy="1432868"/>
          </a:xfrm>
        </p:grpSpPr>
        <p:grpSp>
          <p:nvGrpSpPr>
            <p:cNvPr id="39" name="Google Shape;6293;p70">
              <a:extLst>
                <a:ext uri="{FF2B5EF4-FFF2-40B4-BE49-F238E27FC236}">
                  <a16:creationId xmlns:a16="http://schemas.microsoft.com/office/drawing/2014/main" id="{FAB1C82E-A21C-42DE-892A-A07721FA8FD2}"/>
                </a:ext>
              </a:extLst>
            </p:cNvPr>
            <p:cNvGrpSpPr/>
            <p:nvPr/>
          </p:nvGrpSpPr>
          <p:grpSpPr>
            <a:xfrm>
              <a:off x="4212000" y="579270"/>
              <a:ext cx="720000" cy="720000"/>
              <a:chOff x="-57162350" y="3982000"/>
              <a:chExt cx="287500" cy="318825"/>
            </a:xfrm>
          </p:grpSpPr>
          <p:sp>
            <p:nvSpPr>
              <p:cNvPr id="40" name="Google Shape;6294;p70">
                <a:extLst>
                  <a:ext uri="{FF2B5EF4-FFF2-40B4-BE49-F238E27FC236}">
                    <a16:creationId xmlns:a16="http://schemas.microsoft.com/office/drawing/2014/main" id="{03FF8F86-7CFB-4573-92E9-948348188F13}"/>
                  </a:ext>
                </a:extLst>
              </p:cNvPr>
              <p:cNvSpPr/>
              <p:nvPr/>
            </p:nvSpPr>
            <p:spPr>
              <a:xfrm>
                <a:off x="-56989850" y="4151150"/>
                <a:ext cx="5515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206" extrusionOk="0">
                    <a:moveTo>
                      <a:pt x="1103" y="1"/>
                    </a:moveTo>
                    <a:cubicBezTo>
                      <a:pt x="504" y="1"/>
                      <a:pt x="0" y="473"/>
                      <a:pt x="0" y="1103"/>
                    </a:cubicBezTo>
                    <a:cubicBezTo>
                      <a:pt x="0" y="1702"/>
                      <a:pt x="504" y="2206"/>
                      <a:pt x="1103" y="2206"/>
                    </a:cubicBezTo>
                    <a:cubicBezTo>
                      <a:pt x="1733" y="2206"/>
                      <a:pt x="2205" y="1702"/>
                      <a:pt x="2205" y="1103"/>
                    </a:cubicBezTo>
                    <a:cubicBezTo>
                      <a:pt x="2205" y="473"/>
                      <a:pt x="1733" y="1"/>
                      <a:pt x="11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295;p70">
                <a:extLst>
                  <a:ext uri="{FF2B5EF4-FFF2-40B4-BE49-F238E27FC236}">
                    <a16:creationId xmlns:a16="http://schemas.microsoft.com/office/drawing/2014/main" id="{8623730C-0969-406C-9216-1C7B69EAD5EC}"/>
                  </a:ext>
                </a:extLst>
              </p:cNvPr>
              <p:cNvSpPr/>
              <p:nvPr/>
            </p:nvSpPr>
            <p:spPr>
              <a:xfrm>
                <a:off x="-57162350" y="3982000"/>
                <a:ext cx="287500" cy="161300"/>
              </a:xfrm>
              <a:custGeom>
                <a:avLst/>
                <a:gdLst/>
                <a:ahLst/>
                <a:cxnLst/>
                <a:rect l="l" t="t" r="r" b="b"/>
                <a:pathLst>
                  <a:path w="11500" h="6452" extrusionOk="0">
                    <a:moveTo>
                      <a:pt x="5778" y="1"/>
                    </a:moveTo>
                    <a:cubicBezTo>
                      <a:pt x="5286" y="1"/>
                      <a:pt x="4789" y="166"/>
                      <a:pt x="4380" y="497"/>
                    </a:cubicBezTo>
                    <a:cubicBezTo>
                      <a:pt x="4263" y="479"/>
                      <a:pt x="4146" y="470"/>
                      <a:pt x="4031" y="470"/>
                    </a:cubicBezTo>
                    <a:cubicBezTo>
                      <a:pt x="3147" y="470"/>
                      <a:pt x="2323" y="992"/>
                      <a:pt x="2017" y="1883"/>
                    </a:cubicBezTo>
                    <a:cubicBezTo>
                      <a:pt x="1072" y="2230"/>
                      <a:pt x="473" y="3238"/>
                      <a:pt x="631" y="4246"/>
                    </a:cubicBezTo>
                    <a:cubicBezTo>
                      <a:pt x="127" y="4876"/>
                      <a:pt x="1" y="5695"/>
                      <a:pt x="316" y="6452"/>
                    </a:cubicBezTo>
                    <a:cubicBezTo>
                      <a:pt x="536" y="6294"/>
                      <a:pt x="757" y="6168"/>
                      <a:pt x="1040" y="6074"/>
                    </a:cubicBezTo>
                    <a:cubicBezTo>
                      <a:pt x="1355" y="4498"/>
                      <a:pt x="2458" y="3175"/>
                      <a:pt x="4002" y="2577"/>
                    </a:cubicBezTo>
                    <a:cubicBezTo>
                      <a:pt x="4096" y="2545"/>
                      <a:pt x="4096" y="2545"/>
                      <a:pt x="4191" y="2513"/>
                    </a:cubicBezTo>
                    <a:cubicBezTo>
                      <a:pt x="4224" y="2504"/>
                      <a:pt x="4257" y="2499"/>
                      <a:pt x="4290" y="2499"/>
                    </a:cubicBezTo>
                    <a:cubicBezTo>
                      <a:pt x="4474" y="2499"/>
                      <a:pt x="4637" y="2641"/>
                      <a:pt x="4663" y="2829"/>
                    </a:cubicBezTo>
                    <a:cubicBezTo>
                      <a:pt x="4789" y="4593"/>
                      <a:pt x="6239" y="5979"/>
                      <a:pt x="8003" y="5979"/>
                    </a:cubicBezTo>
                    <a:lnTo>
                      <a:pt x="9862" y="5979"/>
                    </a:lnTo>
                    <a:cubicBezTo>
                      <a:pt x="10366" y="5979"/>
                      <a:pt x="10807" y="6137"/>
                      <a:pt x="11185" y="6389"/>
                    </a:cubicBezTo>
                    <a:cubicBezTo>
                      <a:pt x="11500" y="5695"/>
                      <a:pt x="11405" y="4876"/>
                      <a:pt x="10870" y="4246"/>
                    </a:cubicBezTo>
                    <a:cubicBezTo>
                      <a:pt x="11027" y="3207"/>
                      <a:pt x="10492" y="2230"/>
                      <a:pt x="9515" y="1883"/>
                    </a:cubicBezTo>
                    <a:cubicBezTo>
                      <a:pt x="9178" y="1040"/>
                      <a:pt x="8363" y="472"/>
                      <a:pt x="7475" y="472"/>
                    </a:cubicBezTo>
                    <a:cubicBezTo>
                      <a:pt x="7368" y="472"/>
                      <a:pt x="7260" y="480"/>
                      <a:pt x="7152" y="497"/>
                    </a:cubicBezTo>
                    <a:cubicBezTo>
                      <a:pt x="6758" y="166"/>
                      <a:pt x="6270" y="1"/>
                      <a:pt x="57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96;p70">
                <a:extLst>
                  <a:ext uri="{FF2B5EF4-FFF2-40B4-BE49-F238E27FC236}">
                    <a16:creationId xmlns:a16="http://schemas.microsoft.com/office/drawing/2014/main" id="{6739AA71-D7CB-42D7-B97A-8DF39F31D77D}"/>
                  </a:ext>
                </a:extLst>
              </p:cNvPr>
              <p:cNvSpPr/>
              <p:nvPr/>
            </p:nvSpPr>
            <p:spPr>
              <a:xfrm>
                <a:off x="-57119850" y="4066875"/>
                <a:ext cx="126075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4475" extrusionOk="0">
                    <a:moveTo>
                      <a:pt x="2333" y="1"/>
                    </a:moveTo>
                    <a:cubicBezTo>
                      <a:pt x="915" y="694"/>
                      <a:pt x="2" y="2111"/>
                      <a:pt x="2" y="3718"/>
                    </a:cubicBezTo>
                    <a:lnTo>
                      <a:pt x="2" y="4191"/>
                    </a:lnTo>
                    <a:lnTo>
                      <a:pt x="2" y="4359"/>
                    </a:lnTo>
                    <a:lnTo>
                      <a:pt x="2" y="4359"/>
                    </a:lnTo>
                    <a:cubicBezTo>
                      <a:pt x="32" y="3375"/>
                      <a:pt x="829" y="2616"/>
                      <a:pt x="1861" y="2616"/>
                    </a:cubicBezTo>
                    <a:cubicBezTo>
                      <a:pt x="2774" y="2616"/>
                      <a:pt x="3499" y="3246"/>
                      <a:pt x="3656" y="4096"/>
                    </a:cubicBezTo>
                    <a:lnTo>
                      <a:pt x="4507" y="4096"/>
                    </a:lnTo>
                    <a:cubicBezTo>
                      <a:pt x="4570" y="3718"/>
                      <a:pt x="4791" y="3403"/>
                      <a:pt x="5043" y="3120"/>
                    </a:cubicBezTo>
                    <a:cubicBezTo>
                      <a:pt x="3656" y="2647"/>
                      <a:pt x="2617" y="1481"/>
                      <a:pt x="2333" y="1"/>
                    </a:cubicBezTo>
                    <a:close/>
                    <a:moveTo>
                      <a:pt x="2" y="4359"/>
                    </a:moveTo>
                    <a:cubicBezTo>
                      <a:pt x="1" y="4397"/>
                      <a:pt x="1" y="4435"/>
                      <a:pt x="2" y="4474"/>
                    </a:cubicBezTo>
                    <a:lnTo>
                      <a:pt x="2" y="4359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97;p70">
                <a:extLst>
                  <a:ext uri="{FF2B5EF4-FFF2-40B4-BE49-F238E27FC236}">
                    <a16:creationId xmlns:a16="http://schemas.microsoft.com/office/drawing/2014/main" id="{D82CA03D-BC81-4175-BCFB-E519C7704E50}"/>
                  </a:ext>
                </a:extLst>
              </p:cNvPr>
              <p:cNvSpPr/>
              <p:nvPr/>
            </p:nvSpPr>
            <p:spPr>
              <a:xfrm>
                <a:off x="-57100925" y="4151150"/>
                <a:ext cx="5517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206" extrusionOk="0">
                    <a:moveTo>
                      <a:pt x="1104" y="1"/>
                    </a:moveTo>
                    <a:cubicBezTo>
                      <a:pt x="505" y="1"/>
                      <a:pt x="1" y="473"/>
                      <a:pt x="1" y="1103"/>
                    </a:cubicBezTo>
                    <a:cubicBezTo>
                      <a:pt x="1" y="1702"/>
                      <a:pt x="505" y="2206"/>
                      <a:pt x="1104" y="2206"/>
                    </a:cubicBezTo>
                    <a:cubicBezTo>
                      <a:pt x="1702" y="2206"/>
                      <a:pt x="2206" y="1702"/>
                      <a:pt x="2206" y="1103"/>
                    </a:cubicBezTo>
                    <a:cubicBezTo>
                      <a:pt x="2206" y="473"/>
                      <a:pt x="1702" y="1"/>
                      <a:pt x="1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6298;p70">
                <a:extLst>
                  <a:ext uri="{FF2B5EF4-FFF2-40B4-BE49-F238E27FC236}">
                    <a16:creationId xmlns:a16="http://schemas.microsoft.com/office/drawing/2014/main" id="{AE3FEFB4-F1BA-4760-B7FA-4685D36E3E74}"/>
                  </a:ext>
                </a:extLst>
              </p:cNvPr>
              <p:cNvSpPr/>
              <p:nvPr/>
            </p:nvSpPr>
            <p:spPr>
              <a:xfrm>
                <a:off x="-57119825" y="4179500"/>
                <a:ext cx="20480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853" extrusionOk="0">
                    <a:moveTo>
                      <a:pt x="5160" y="2151"/>
                    </a:moveTo>
                    <a:cubicBezTo>
                      <a:pt x="5254" y="2151"/>
                      <a:pt x="5341" y="2190"/>
                      <a:pt x="5388" y="2269"/>
                    </a:cubicBezTo>
                    <a:cubicBezTo>
                      <a:pt x="5546" y="2427"/>
                      <a:pt x="5546" y="2679"/>
                      <a:pt x="5388" y="2805"/>
                    </a:cubicBezTo>
                    <a:cubicBezTo>
                      <a:pt x="5042" y="3151"/>
                      <a:pt x="4569" y="3340"/>
                      <a:pt x="4096" y="3340"/>
                    </a:cubicBezTo>
                    <a:cubicBezTo>
                      <a:pt x="3624" y="3340"/>
                      <a:pt x="3120" y="3151"/>
                      <a:pt x="2805" y="2805"/>
                    </a:cubicBezTo>
                    <a:cubicBezTo>
                      <a:pt x="2647" y="2647"/>
                      <a:pt x="2647" y="2395"/>
                      <a:pt x="2805" y="2269"/>
                    </a:cubicBezTo>
                    <a:cubicBezTo>
                      <a:pt x="2884" y="2190"/>
                      <a:pt x="2978" y="2151"/>
                      <a:pt x="3069" y="2151"/>
                    </a:cubicBezTo>
                    <a:cubicBezTo>
                      <a:pt x="3159" y="2151"/>
                      <a:pt x="3246" y="2190"/>
                      <a:pt x="3309" y="2269"/>
                    </a:cubicBezTo>
                    <a:cubicBezTo>
                      <a:pt x="3529" y="2490"/>
                      <a:pt x="3813" y="2600"/>
                      <a:pt x="4096" y="2600"/>
                    </a:cubicBezTo>
                    <a:cubicBezTo>
                      <a:pt x="4380" y="2600"/>
                      <a:pt x="4664" y="2490"/>
                      <a:pt x="4884" y="2269"/>
                    </a:cubicBezTo>
                    <a:cubicBezTo>
                      <a:pt x="4963" y="2190"/>
                      <a:pt x="5065" y="2151"/>
                      <a:pt x="5160" y="2151"/>
                    </a:cubicBezTo>
                    <a:close/>
                    <a:moveTo>
                      <a:pt x="1" y="1"/>
                    </a:moveTo>
                    <a:lnTo>
                      <a:pt x="1" y="2238"/>
                    </a:lnTo>
                    <a:cubicBezTo>
                      <a:pt x="1" y="3687"/>
                      <a:pt x="1198" y="4853"/>
                      <a:pt x="2616" y="4853"/>
                    </a:cubicBezTo>
                    <a:lnTo>
                      <a:pt x="5609" y="4853"/>
                    </a:lnTo>
                    <a:cubicBezTo>
                      <a:pt x="7058" y="4853"/>
                      <a:pt x="8192" y="3655"/>
                      <a:pt x="8192" y="2238"/>
                    </a:cubicBezTo>
                    <a:lnTo>
                      <a:pt x="8192" y="1"/>
                    </a:lnTo>
                    <a:cubicBezTo>
                      <a:pt x="8192" y="977"/>
                      <a:pt x="7341" y="1860"/>
                      <a:pt x="6302" y="1860"/>
                    </a:cubicBezTo>
                    <a:cubicBezTo>
                      <a:pt x="5388" y="1860"/>
                      <a:pt x="4664" y="1230"/>
                      <a:pt x="4506" y="347"/>
                    </a:cubicBezTo>
                    <a:lnTo>
                      <a:pt x="3655" y="347"/>
                    </a:lnTo>
                    <a:cubicBezTo>
                      <a:pt x="3498" y="1230"/>
                      <a:pt x="2710" y="1860"/>
                      <a:pt x="1860" y="1860"/>
                    </a:cubicBezTo>
                    <a:cubicBezTo>
                      <a:pt x="820" y="1860"/>
                      <a:pt x="1" y="1009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99;p70">
                <a:extLst>
                  <a:ext uri="{FF2B5EF4-FFF2-40B4-BE49-F238E27FC236}">
                    <a16:creationId xmlns:a16="http://schemas.microsoft.com/office/drawing/2014/main" id="{BEC63BB1-C874-46B4-9FF2-1B9FBC17A495}"/>
                  </a:ext>
                </a:extLst>
              </p:cNvPr>
              <p:cNvSpPr/>
              <p:nvPr/>
            </p:nvSpPr>
            <p:spPr>
              <a:xfrm>
                <a:off x="-57158400" y="41566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52"/>
                      <a:pt x="0" y="725"/>
                      <a:pt x="0" y="1260"/>
                    </a:cubicBezTo>
                    <a:cubicBezTo>
                      <a:pt x="0" y="1827"/>
                      <a:pt x="315" y="2300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300;p70">
                <a:extLst>
                  <a:ext uri="{FF2B5EF4-FFF2-40B4-BE49-F238E27FC236}">
                    <a16:creationId xmlns:a16="http://schemas.microsoft.com/office/drawing/2014/main" id="{E958E5FD-14E6-4EFF-967B-79671730F207}"/>
                  </a:ext>
                </a:extLst>
              </p:cNvPr>
              <p:cNvSpPr/>
              <p:nvPr/>
            </p:nvSpPr>
            <p:spPr>
              <a:xfrm>
                <a:off x="-56896125" y="41558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1"/>
                    </a:moveTo>
                    <a:lnTo>
                      <a:pt x="0" y="2553"/>
                    </a:lnTo>
                    <a:cubicBezTo>
                      <a:pt x="441" y="2269"/>
                      <a:pt x="756" y="1796"/>
                      <a:pt x="756" y="1261"/>
                    </a:cubicBezTo>
                    <a:cubicBezTo>
                      <a:pt x="756" y="757"/>
                      <a:pt x="441" y="284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301;p70">
                <a:extLst>
                  <a:ext uri="{FF2B5EF4-FFF2-40B4-BE49-F238E27FC236}">
                    <a16:creationId xmlns:a16="http://schemas.microsoft.com/office/drawing/2014/main" id="{5ACB384E-8539-46FB-A23E-608CE3A623E2}"/>
                  </a:ext>
                </a:extLst>
              </p:cNvPr>
              <p:cNvSpPr/>
              <p:nvPr/>
            </p:nvSpPr>
            <p:spPr>
              <a:xfrm>
                <a:off x="-56924475" y="4149575"/>
                <a:ext cx="9450" cy="29175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167" extrusionOk="0">
                    <a:moveTo>
                      <a:pt x="0" y="1"/>
                    </a:moveTo>
                    <a:cubicBezTo>
                      <a:pt x="221" y="379"/>
                      <a:pt x="378" y="757"/>
                      <a:pt x="378" y="1166"/>
                    </a:cubicBezTo>
                    <a:lnTo>
                      <a:pt x="378" y="883"/>
                    </a:ln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BFD0366E-CD3D-4CFF-90A0-F62093339809}"/>
                </a:ext>
              </a:extLst>
            </p:cNvPr>
            <p:cNvSpPr txBox="1"/>
            <p:nvPr/>
          </p:nvSpPr>
          <p:spPr>
            <a:xfrm>
              <a:off x="3950920" y="1488918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Banqueiro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R$ 240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47148643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135CD5E-E42E-41F3-9051-154AFEE0774B}"/>
              </a:ext>
            </a:extLst>
          </p:cNvPr>
          <p:cNvGrpSpPr/>
          <p:nvPr/>
        </p:nvGrpSpPr>
        <p:grpSpPr>
          <a:xfrm>
            <a:off x="2322447" y="2571750"/>
            <a:ext cx="4422110" cy="1847924"/>
            <a:chOff x="3280880" y="1370833"/>
            <a:chExt cx="4422110" cy="1847924"/>
          </a:xfrm>
        </p:grpSpPr>
        <p:grpSp>
          <p:nvGrpSpPr>
            <p:cNvPr id="19" name="Google Shape;6240;p70">
              <a:extLst>
                <a:ext uri="{FF2B5EF4-FFF2-40B4-BE49-F238E27FC236}">
                  <a16:creationId xmlns:a16="http://schemas.microsoft.com/office/drawing/2014/main" id="{7C306F06-C8B5-4524-9EAF-6CE2ED1581BF}"/>
                </a:ext>
              </a:extLst>
            </p:cNvPr>
            <p:cNvGrpSpPr/>
            <p:nvPr/>
          </p:nvGrpSpPr>
          <p:grpSpPr>
            <a:xfrm>
              <a:off x="3542667" y="1400216"/>
              <a:ext cx="720000" cy="720000"/>
              <a:chOff x="-55576850" y="3198125"/>
              <a:chExt cx="279625" cy="319788"/>
            </a:xfrm>
          </p:grpSpPr>
          <p:sp>
            <p:nvSpPr>
              <p:cNvPr id="20" name="Google Shape;6241;p70">
                <a:extLst>
                  <a:ext uri="{FF2B5EF4-FFF2-40B4-BE49-F238E27FC236}">
                    <a16:creationId xmlns:a16="http://schemas.microsoft.com/office/drawing/2014/main" id="{54F70821-4686-4CAB-973F-C2B2698E6196}"/>
                  </a:ext>
                </a:extLst>
              </p:cNvPr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242;p70">
                <a:extLst>
                  <a:ext uri="{FF2B5EF4-FFF2-40B4-BE49-F238E27FC236}">
                    <a16:creationId xmlns:a16="http://schemas.microsoft.com/office/drawing/2014/main" id="{6A223C75-BAC1-4136-AF1F-D9059115ECD3}"/>
                  </a:ext>
                </a:extLst>
              </p:cNvPr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3971" extrusionOk="0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243;p70">
                <a:extLst>
                  <a:ext uri="{FF2B5EF4-FFF2-40B4-BE49-F238E27FC236}">
                    <a16:creationId xmlns:a16="http://schemas.microsoft.com/office/drawing/2014/main" id="{70A3B45F-7401-4649-AA49-1DD5ACAC97B3}"/>
                  </a:ext>
                </a:extLst>
              </p:cNvPr>
              <p:cNvSpPr/>
              <p:nvPr/>
            </p:nvSpPr>
            <p:spPr>
              <a:xfrm>
                <a:off x="-55539850" y="3275325"/>
                <a:ext cx="204800" cy="242588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673" extrusionOk="0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6244;p70">
                <a:extLst>
                  <a:ext uri="{FF2B5EF4-FFF2-40B4-BE49-F238E27FC236}">
                    <a16:creationId xmlns:a16="http://schemas.microsoft.com/office/drawing/2014/main" id="{50777851-0327-400A-AE96-43207C5C2E0B}"/>
                  </a:ext>
                </a:extLst>
              </p:cNvPr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6302;p70">
              <a:extLst>
                <a:ext uri="{FF2B5EF4-FFF2-40B4-BE49-F238E27FC236}">
                  <a16:creationId xmlns:a16="http://schemas.microsoft.com/office/drawing/2014/main" id="{B2859853-BC94-447B-94BE-E5E94164BBE7}"/>
                </a:ext>
              </a:extLst>
            </p:cNvPr>
            <p:cNvGrpSpPr/>
            <p:nvPr/>
          </p:nvGrpSpPr>
          <p:grpSpPr>
            <a:xfrm>
              <a:off x="5176300" y="1370833"/>
              <a:ext cx="720000" cy="720000"/>
              <a:chOff x="-55202750" y="3198925"/>
              <a:chExt cx="318225" cy="316650"/>
            </a:xfrm>
          </p:grpSpPr>
          <p:sp>
            <p:nvSpPr>
              <p:cNvPr id="25" name="Google Shape;6303;p70">
                <a:extLst>
                  <a:ext uri="{FF2B5EF4-FFF2-40B4-BE49-F238E27FC236}">
                    <a16:creationId xmlns:a16="http://schemas.microsoft.com/office/drawing/2014/main" id="{6ECBE793-1E20-4A2F-843C-9B44D5393832}"/>
                  </a:ext>
                </a:extLst>
              </p:cNvPr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04;p70">
                <a:extLst>
                  <a:ext uri="{FF2B5EF4-FFF2-40B4-BE49-F238E27FC236}">
                    <a16:creationId xmlns:a16="http://schemas.microsoft.com/office/drawing/2014/main" id="{26F6F975-323B-4480-98F0-EDC12DF4D5B5}"/>
                  </a:ext>
                </a:extLst>
              </p:cNvPr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6315;p70">
              <a:extLst>
                <a:ext uri="{FF2B5EF4-FFF2-40B4-BE49-F238E27FC236}">
                  <a16:creationId xmlns:a16="http://schemas.microsoft.com/office/drawing/2014/main" id="{2C52A69A-727F-4252-AA10-7C4524CBEBB8}"/>
                </a:ext>
              </a:extLst>
            </p:cNvPr>
            <p:cNvGrpSpPr/>
            <p:nvPr/>
          </p:nvGrpSpPr>
          <p:grpSpPr>
            <a:xfrm>
              <a:off x="6791608" y="1432168"/>
              <a:ext cx="720000" cy="720000"/>
              <a:chOff x="-53232900" y="3192625"/>
              <a:chExt cx="298525" cy="319000"/>
            </a:xfrm>
          </p:grpSpPr>
          <p:sp>
            <p:nvSpPr>
              <p:cNvPr id="28" name="Google Shape;6316;p70">
                <a:extLst>
                  <a:ext uri="{FF2B5EF4-FFF2-40B4-BE49-F238E27FC236}">
                    <a16:creationId xmlns:a16="http://schemas.microsoft.com/office/drawing/2014/main" id="{DA014767-AF22-4D83-B9D2-10FF3FD008CC}"/>
                  </a:ext>
                </a:extLst>
              </p:cNvPr>
              <p:cNvSpPr/>
              <p:nvPr/>
            </p:nvSpPr>
            <p:spPr>
              <a:xfrm>
                <a:off x="-52972975" y="3315500"/>
                <a:ext cx="378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37" extrusionOk="0">
                    <a:moveTo>
                      <a:pt x="0" y="0"/>
                    </a:moveTo>
                    <a:lnTo>
                      <a:pt x="0" y="2048"/>
                    </a:lnTo>
                    <a:cubicBezTo>
                      <a:pt x="252" y="2142"/>
                      <a:pt x="505" y="2237"/>
                      <a:pt x="788" y="2237"/>
                    </a:cubicBezTo>
                    <a:lnTo>
                      <a:pt x="1135" y="2237"/>
                    </a:lnTo>
                    <a:cubicBezTo>
                      <a:pt x="1355" y="2237"/>
                      <a:pt x="1513" y="2079"/>
                      <a:pt x="1513" y="1859"/>
                    </a:cubicBezTo>
                    <a:lnTo>
                      <a:pt x="1513" y="1512"/>
                    </a:lnTo>
                    <a:cubicBezTo>
                      <a:pt x="1513" y="693"/>
                      <a:pt x="820" y="0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317;p70">
                <a:extLst>
                  <a:ext uri="{FF2B5EF4-FFF2-40B4-BE49-F238E27FC236}">
                    <a16:creationId xmlns:a16="http://schemas.microsoft.com/office/drawing/2014/main" id="{DA4C018C-D427-4748-9CC2-23E5F41D9776}"/>
                  </a:ext>
                </a:extLst>
              </p:cNvPr>
              <p:cNvSpPr/>
              <p:nvPr/>
            </p:nvSpPr>
            <p:spPr>
              <a:xfrm>
                <a:off x="-52978500" y="3259575"/>
                <a:ext cx="441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38" extrusionOk="0">
                    <a:moveTo>
                      <a:pt x="1041" y="0"/>
                    </a:moveTo>
                    <a:cubicBezTo>
                      <a:pt x="663" y="0"/>
                      <a:pt x="253" y="158"/>
                      <a:pt x="1" y="441"/>
                    </a:cubicBezTo>
                    <a:cubicBezTo>
                      <a:pt x="190" y="977"/>
                      <a:pt x="316" y="1607"/>
                      <a:pt x="316" y="2237"/>
                    </a:cubicBezTo>
                    <a:cubicBezTo>
                      <a:pt x="1104" y="2206"/>
                      <a:pt x="1765" y="1544"/>
                      <a:pt x="1765" y="725"/>
                    </a:cubicBezTo>
                    <a:lnTo>
                      <a:pt x="1765" y="378"/>
                    </a:lnTo>
                    <a:cubicBezTo>
                      <a:pt x="1765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18;p70">
                <a:extLst>
                  <a:ext uri="{FF2B5EF4-FFF2-40B4-BE49-F238E27FC236}">
                    <a16:creationId xmlns:a16="http://schemas.microsoft.com/office/drawing/2014/main" id="{2E8DA2D4-EF90-4CD6-857F-158328DE74FE}"/>
                  </a:ext>
                </a:extLst>
              </p:cNvPr>
              <p:cNvSpPr/>
              <p:nvPr/>
            </p:nvSpPr>
            <p:spPr>
              <a:xfrm>
                <a:off x="-53232900" y="3324950"/>
                <a:ext cx="2426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2237" extrusionOk="0">
                    <a:moveTo>
                      <a:pt x="3340" y="756"/>
                    </a:moveTo>
                    <a:cubicBezTo>
                      <a:pt x="3561" y="756"/>
                      <a:pt x="3718" y="914"/>
                      <a:pt x="3718" y="1103"/>
                    </a:cubicBezTo>
                    <a:cubicBezTo>
                      <a:pt x="3718" y="1292"/>
                      <a:pt x="3561" y="1449"/>
                      <a:pt x="3340" y="1449"/>
                    </a:cubicBezTo>
                    <a:cubicBezTo>
                      <a:pt x="3151" y="1449"/>
                      <a:pt x="2994" y="1292"/>
                      <a:pt x="2994" y="1103"/>
                    </a:cubicBezTo>
                    <a:cubicBezTo>
                      <a:pt x="2962" y="914"/>
                      <a:pt x="3151" y="756"/>
                      <a:pt x="3340" y="756"/>
                    </a:cubicBezTo>
                    <a:close/>
                    <a:moveTo>
                      <a:pt x="6333" y="756"/>
                    </a:moveTo>
                    <a:cubicBezTo>
                      <a:pt x="6554" y="756"/>
                      <a:pt x="6711" y="914"/>
                      <a:pt x="6711" y="1103"/>
                    </a:cubicBezTo>
                    <a:cubicBezTo>
                      <a:pt x="6711" y="1292"/>
                      <a:pt x="6554" y="1449"/>
                      <a:pt x="6333" y="1449"/>
                    </a:cubicBezTo>
                    <a:cubicBezTo>
                      <a:pt x="6144" y="1449"/>
                      <a:pt x="5987" y="1292"/>
                      <a:pt x="5987" y="1103"/>
                    </a:cubicBezTo>
                    <a:cubicBezTo>
                      <a:pt x="5955" y="914"/>
                      <a:pt x="6113" y="756"/>
                      <a:pt x="6333" y="756"/>
                    </a:cubicBezTo>
                    <a:close/>
                    <a:moveTo>
                      <a:pt x="1" y="0"/>
                    </a:moveTo>
                    <a:lnTo>
                      <a:pt x="1" y="2237"/>
                    </a:lnTo>
                    <a:lnTo>
                      <a:pt x="9704" y="2237"/>
                    </a:lnTo>
                    <a:lnTo>
                      <a:pt x="97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9;p70">
                <a:extLst>
                  <a:ext uri="{FF2B5EF4-FFF2-40B4-BE49-F238E27FC236}">
                    <a16:creationId xmlns:a16="http://schemas.microsoft.com/office/drawing/2014/main" id="{13911E9E-9FD1-4506-8ECA-466D0B89F212}"/>
                  </a:ext>
                </a:extLst>
              </p:cNvPr>
              <p:cNvSpPr/>
              <p:nvPr/>
            </p:nvSpPr>
            <p:spPr>
              <a:xfrm>
                <a:off x="-53232100" y="3399775"/>
                <a:ext cx="2418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4474" extrusionOk="0">
                    <a:moveTo>
                      <a:pt x="0" y="0"/>
                    </a:moveTo>
                    <a:cubicBezTo>
                      <a:pt x="158" y="2457"/>
                      <a:pt x="2269" y="4474"/>
                      <a:pt x="4821" y="4474"/>
                    </a:cubicBezTo>
                    <a:cubicBezTo>
                      <a:pt x="7372" y="4474"/>
                      <a:pt x="9452" y="2457"/>
                      <a:pt x="96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0;p70">
                <a:extLst>
                  <a:ext uri="{FF2B5EF4-FFF2-40B4-BE49-F238E27FC236}">
                    <a16:creationId xmlns:a16="http://schemas.microsoft.com/office/drawing/2014/main" id="{BB8DB63F-EF47-4066-8118-4F6DC5A294C4}"/>
                  </a:ext>
                </a:extLst>
              </p:cNvPr>
              <p:cNvSpPr/>
              <p:nvPr/>
            </p:nvSpPr>
            <p:spPr>
              <a:xfrm>
                <a:off x="-53134450" y="3287125"/>
                <a:ext cx="4412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57" extrusionOk="0">
                    <a:moveTo>
                      <a:pt x="1" y="1"/>
                    </a:moveTo>
                    <a:lnTo>
                      <a:pt x="410" y="757"/>
                    </a:lnTo>
                    <a:lnTo>
                      <a:pt x="1419" y="757"/>
                    </a:lnTo>
                    <a:lnTo>
                      <a:pt x="17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21;p70">
                <a:extLst>
                  <a:ext uri="{FF2B5EF4-FFF2-40B4-BE49-F238E27FC236}">
                    <a16:creationId xmlns:a16="http://schemas.microsoft.com/office/drawing/2014/main" id="{5141F72E-7144-408E-AA3F-C417B6887BC6}"/>
                  </a:ext>
                </a:extLst>
              </p:cNvPr>
              <p:cNvSpPr/>
              <p:nvPr/>
            </p:nvSpPr>
            <p:spPr>
              <a:xfrm>
                <a:off x="-53232900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127" y="1"/>
                    </a:moveTo>
                    <a:cubicBezTo>
                      <a:pt x="95" y="253"/>
                      <a:pt x="32" y="473"/>
                      <a:pt x="1" y="757"/>
                    </a:cubicBezTo>
                    <a:lnTo>
                      <a:pt x="3466" y="757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22;p70">
                <a:extLst>
                  <a:ext uri="{FF2B5EF4-FFF2-40B4-BE49-F238E27FC236}">
                    <a16:creationId xmlns:a16="http://schemas.microsoft.com/office/drawing/2014/main" id="{99D7389D-35DD-4747-81EF-93BE684EB647}"/>
                  </a:ext>
                </a:extLst>
              </p:cNvPr>
              <p:cNvSpPr/>
              <p:nvPr/>
            </p:nvSpPr>
            <p:spPr>
              <a:xfrm>
                <a:off x="-53078525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379" y="1"/>
                    </a:moveTo>
                    <a:lnTo>
                      <a:pt x="1" y="757"/>
                    </a:lnTo>
                    <a:lnTo>
                      <a:pt x="3466" y="757"/>
                    </a:lnTo>
                    <a:cubicBezTo>
                      <a:pt x="3466" y="536"/>
                      <a:pt x="3435" y="253"/>
                      <a:pt x="33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23;p70">
                <a:extLst>
                  <a:ext uri="{FF2B5EF4-FFF2-40B4-BE49-F238E27FC236}">
                    <a16:creationId xmlns:a16="http://schemas.microsoft.com/office/drawing/2014/main" id="{F08F0368-1BF3-478C-87F1-F6BE46DDF5C7}"/>
                  </a:ext>
                </a:extLst>
              </p:cNvPr>
              <p:cNvSpPr/>
              <p:nvPr/>
            </p:nvSpPr>
            <p:spPr>
              <a:xfrm>
                <a:off x="-53224225" y="3192625"/>
                <a:ext cx="223700" cy="74850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2994" extrusionOk="0">
                    <a:moveTo>
                      <a:pt x="4506" y="0"/>
                    </a:moveTo>
                    <a:cubicBezTo>
                      <a:pt x="2489" y="0"/>
                      <a:pt x="756" y="1260"/>
                      <a:pt x="0" y="2993"/>
                    </a:cubicBezTo>
                    <a:lnTo>
                      <a:pt x="8948" y="2993"/>
                    </a:lnTo>
                    <a:cubicBezTo>
                      <a:pt x="8255" y="1260"/>
                      <a:pt x="6522" y="0"/>
                      <a:pt x="45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3FD2798D-9935-45A4-A352-AAE2F6A915BD}"/>
                </a:ext>
              </a:extLst>
            </p:cNvPr>
            <p:cNvSpPr txBox="1"/>
            <p:nvPr/>
          </p:nvSpPr>
          <p:spPr>
            <a:xfrm>
              <a:off x="3280880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P1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R$ 240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R$ 240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91D36AAA-FD6B-45CB-A7E4-5E9BC85AF206}"/>
                </a:ext>
              </a:extLst>
            </p:cNvPr>
            <p:cNvSpPr txBox="1"/>
            <p:nvPr/>
          </p:nvSpPr>
          <p:spPr>
            <a:xfrm>
              <a:off x="4909353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P2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F1B54E5F-9E5E-4001-91E4-EF5BC8A213BB}"/>
                </a:ext>
              </a:extLst>
            </p:cNvPr>
            <p:cNvSpPr txBox="1"/>
            <p:nvPr/>
          </p:nvSpPr>
          <p:spPr>
            <a:xfrm>
              <a:off x="6461542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P3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F0700F7-FE30-4166-9E1D-4E2A5787B903}"/>
              </a:ext>
            </a:extLst>
          </p:cNvPr>
          <p:cNvGrpSpPr/>
          <p:nvPr/>
        </p:nvGrpSpPr>
        <p:grpSpPr>
          <a:xfrm>
            <a:off x="3950920" y="579270"/>
            <a:ext cx="1241448" cy="1432868"/>
            <a:chOff x="3950920" y="579270"/>
            <a:chExt cx="1241448" cy="1432868"/>
          </a:xfrm>
        </p:grpSpPr>
        <p:grpSp>
          <p:nvGrpSpPr>
            <p:cNvPr id="39" name="Google Shape;6293;p70">
              <a:extLst>
                <a:ext uri="{FF2B5EF4-FFF2-40B4-BE49-F238E27FC236}">
                  <a16:creationId xmlns:a16="http://schemas.microsoft.com/office/drawing/2014/main" id="{FAB1C82E-A21C-42DE-892A-A07721FA8FD2}"/>
                </a:ext>
              </a:extLst>
            </p:cNvPr>
            <p:cNvGrpSpPr/>
            <p:nvPr/>
          </p:nvGrpSpPr>
          <p:grpSpPr>
            <a:xfrm>
              <a:off x="4212000" y="579270"/>
              <a:ext cx="720000" cy="720000"/>
              <a:chOff x="-57162350" y="3982000"/>
              <a:chExt cx="287500" cy="318825"/>
            </a:xfrm>
          </p:grpSpPr>
          <p:sp>
            <p:nvSpPr>
              <p:cNvPr id="40" name="Google Shape;6294;p70">
                <a:extLst>
                  <a:ext uri="{FF2B5EF4-FFF2-40B4-BE49-F238E27FC236}">
                    <a16:creationId xmlns:a16="http://schemas.microsoft.com/office/drawing/2014/main" id="{03FF8F86-7CFB-4573-92E9-948348188F13}"/>
                  </a:ext>
                </a:extLst>
              </p:cNvPr>
              <p:cNvSpPr/>
              <p:nvPr/>
            </p:nvSpPr>
            <p:spPr>
              <a:xfrm>
                <a:off x="-56989850" y="4151150"/>
                <a:ext cx="5515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206" extrusionOk="0">
                    <a:moveTo>
                      <a:pt x="1103" y="1"/>
                    </a:moveTo>
                    <a:cubicBezTo>
                      <a:pt x="504" y="1"/>
                      <a:pt x="0" y="473"/>
                      <a:pt x="0" y="1103"/>
                    </a:cubicBezTo>
                    <a:cubicBezTo>
                      <a:pt x="0" y="1702"/>
                      <a:pt x="504" y="2206"/>
                      <a:pt x="1103" y="2206"/>
                    </a:cubicBezTo>
                    <a:cubicBezTo>
                      <a:pt x="1733" y="2206"/>
                      <a:pt x="2205" y="1702"/>
                      <a:pt x="2205" y="1103"/>
                    </a:cubicBezTo>
                    <a:cubicBezTo>
                      <a:pt x="2205" y="473"/>
                      <a:pt x="1733" y="1"/>
                      <a:pt x="11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295;p70">
                <a:extLst>
                  <a:ext uri="{FF2B5EF4-FFF2-40B4-BE49-F238E27FC236}">
                    <a16:creationId xmlns:a16="http://schemas.microsoft.com/office/drawing/2014/main" id="{8623730C-0969-406C-9216-1C7B69EAD5EC}"/>
                  </a:ext>
                </a:extLst>
              </p:cNvPr>
              <p:cNvSpPr/>
              <p:nvPr/>
            </p:nvSpPr>
            <p:spPr>
              <a:xfrm>
                <a:off x="-57162350" y="3982000"/>
                <a:ext cx="287500" cy="161300"/>
              </a:xfrm>
              <a:custGeom>
                <a:avLst/>
                <a:gdLst/>
                <a:ahLst/>
                <a:cxnLst/>
                <a:rect l="l" t="t" r="r" b="b"/>
                <a:pathLst>
                  <a:path w="11500" h="6452" extrusionOk="0">
                    <a:moveTo>
                      <a:pt x="5778" y="1"/>
                    </a:moveTo>
                    <a:cubicBezTo>
                      <a:pt x="5286" y="1"/>
                      <a:pt x="4789" y="166"/>
                      <a:pt x="4380" y="497"/>
                    </a:cubicBezTo>
                    <a:cubicBezTo>
                      <a:pt x="4263" y="479"/>
                      <a:pt x="4146" y="470"/>
                      <a:pt x="4031" y="470"/>
                    </a:cubicBezTo>
                    <a:cubicBezTo>
                      <a:pt x="3147" y="470"/>
                      <a:pt x="2323" y="992"/>
                      <a:pt x="2017" y="1883"/>
                    </a:cubicBezTo>
                    <a:cubicBezTo>
                      <a:pt x="1072" y="2230"/>
                      <a:pt x="473" y="3238"/>
                      <a:pt x="631" y="4246"/>
                    </a:cubicBezTo>
                    <a:cubicBezTo>
                      <a:pt x="127" y="4876"/>
                      <a:pt x="1" y="5695"/>
                      <a:pt x="316" y="6452"/>
                    </a:cubicBezTo>
                    <a:cubicBezTo>
                      <a:pt x="536" y="6294"/>
                      <a:pt x="757" y="6168"/>
                      <a:pt x="1040" y="6074"/>
                    </a:cubicBezTo>
                    <a:cubicBezTo>
                      <a:pt x="1355" y="4498"/>
                      <a:pt x="2458" y="3175"/>
                      <a:pt x="4002" y="2577"/>
                    </a:cubicBezTo>
                    <a:cubicBezTo>
                      <a:pt x="4096" y="2545"/>
                      <a:pt x="4096" y="2545"/>
                      <a:pt x="4191" y="2513"/>
                    </a:cubicBezTo>
                    <a:cubicBezTo>
                      <a:pt x="4224" y="2504"/>
                      <a:pt x="4257" y="2499"/>
                      <a:pt x="4290" y="2499"/>
                    </a:cubicBezTo>
                    <a:cubicBezTo>
                      <a:pt x="4474" y="2499"/>
                      <a:pt x="4637" y="2641"/>
                      <a:pt x="4663" y="2829"/>
                    </a:cubicBezTo>
                    <a:cubicBezTo>
                      <a:pt x="4789" y="4593"/>
                      <a:pt x="6239" y="5979"/>
                      <a:pt x="8003" y="5979"/>
                    </a:cubicBezTo>
                    <a:lnTo>
                      <a:pt x="9862" y="5979"/>
                    </a:lnTo>
                    <a:cubicBezTo>
                      <a:pt x="10366" y="5979"/>
                      <a:pt x="10807" y="6137"/>
                      <a:pt x="11185" y="6389"/>
                    </a:cubicBezTo>
                    <a:cubicBezTo>
                      <a:pt x="11500" y="5695"/>
                      <a:pt x="11405" y="4876"/>
                      <a:pt x="10870" y="4246"/>
                    </a:cubicBezTo>
                    <a:cubicBezTo>
                      <a:pt x="11027" y="3207"/>
                      <a:pt x="10492" y="2230"/>
                      <a:pt x="9515" y="1883"/>
                    </a:cubicBezTo>
                    <a:cubicBezTo>
                      <a:pt x="9178" y="1040"/>
                      <a:pt x="8363" y="472"/>
                      <a:pt x="7475" y="472"/>
                    </a:cubicBezTo>
                    <a:cubicBezTo>
                      <a:pt x="7368" y="472"/>
                      <a:pt x="7260" y="480"/>
                      <a:pt x="7152" y="497"/>
                    </a:cubicBezTo>
                    <a:cubicBezTo>
                      <a:pt x="6758" y="166"/>
                      <a:pt x="6270" y="1"/>
                      <a:pt x="57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96;p70">
                <a:extLst>
                  <a:ext uri="{FF2B5EF4-FFF2-40B4-BE49-F238E27FC236}">
                    <a16:creationId xmlns:a16="http://schemas.microsoft.com/office/drawing/2014/main" id="{6739AA71-D7CB-42D7-B97A-8DF39F31D77D}"/>
                  </a:ext>
                </a:extLst>
              </p:cNvPr>
              <p:cNvSpPr/>
              <p:nvPr/>
            </p:nvSpPr>
            <p:spPr>
              <a:xfrm>
                <a:off x="-57119850" y="4066875"/>
                <a:ext cx="126075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4475" extrusionOk="0">
                    <a:moveTo>
                      <a:pt x="2333" y="1"/>
                    </a:moveTo>
                    <a:cubicBezTo>
                      <a:pt x="915" y="694"/>
                      <a:pt x="2" y="2111"/>
                      <a:pt x="2" y="3718"/>
                    </a:cubicBezTo>
                    <a:lnTo>
                      <a:pt x="2" y="4191"/>
                    </a:lnTo>
                    <a:lnTo>
                      <a:pt x="2" y="4359"/>
                    </a:lnTo>
                    <a:lnTo>
                      <a:pt x="2" y="4359"/>
                    </a:lnTo>
                    <a:cubicBezTo>
                      <a:pt x="32" y="3375"/>
                      <a:pt x="829" y="2616"/>
                      <a:pt x="1861" y="2616"/>
                    </a:cubicBezTo>
                    <a:cubicBezTo>
                      <a:pt x="2774" y="2616"/>
                      <a:pt x="3499" y="3246"/>
                      <a:pt x="3656" y="4096"/>
                    </a:cubicBezTo>
                    <a:lnTo>
                      <a:pt x="4507" y="4096"/>
                    </a:lnTo>
                    <a:cubicBezTo>
                      <a:pt x="4570" y="3718"/>
                      <a:pt x="4791" y="3403"/>
                      <a:pt x="5043" y="3120"/>
                    </a:cubicBezTo>
                    <a:cubicBezTo>
                      <a:pt x="3656" y="2647"/>
                      <a:pt x="2617" y="1481"/>
                      <a:pt x="2333" y="1"/>
                    </a:cubicBezTo>
                    <a:close/>
                    <a:moveTo>
                      <a:pt x="2" y="4359"/>
                    </a:moveTo>
                    <a:cubicBezTo>
                      <a:pt x="1" y="4397"/>
                      <a:pt x="1" y="4435"/>
                      <a:pt x="2" y="4474"/>
                    </a:cubicBezTo>
                    <a:lnTo>
                      <a:pt x="2" y="4359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97;p70">
                <a:extLst>
                  <a:ext uri="{FF2B5EF4-FFF2-40B4-BE49-F238E27FC236}">
                    <a16:creationId xmlns:a16="http://schemas.microsoft.com/office/drawing/2014/main" id="{D82CA03D-BC81-4175-BCFB-E519C7704E50}"/>
                  </a:ext>
                </a:extLst>
              </p:cNvPr>
              <p:cNvSpPr/>
              <p:nvPr/>
            </p:nvSpPr>
            <p:spPr>
              <a:xfrm>
                <a:off x="-57100925" y="4151150"/>
                <a:ext cx="5517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206" extrusionOk="0">
                    <a:moveTo>
                      <a:pt x="1104" y="1"/>
                    </a:moveTo>
                    <a:cubicBezTo>
                      <a:pt x="505" y="1"/>
                      <a:pt x="1" y="473"/>
                      <a:pt x="1" y="1103"/>
                    </a:cubicBezTo>
                    <a:cubicBezTo>
                      <a:pt x="1" y="1702"/>
                      <a:pt x="505" y="2206"/>
                      <a:pt x="1104" y="2206"/>
                    </a:cubicBezTo>
                    <a:cubicBezTo>
                      <a:pt x="1702" y="2206"/>
                      <a:pt x="2206" y="1702"/>
                      <a:pt x="2206" y="1103"/>
                    </a:cubicBezTo>
                    <a:cubicBezTo>
                      <a:pt x="2206" y="473"/>
                      <a:pt x="1702" y="1"/>
                      <a:pt x="1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6298;p70">
                <a:extLst>
                  <a:ext uri="{FF2B5EF4-FFF2-40B4-BE49-F238E27FC236}">
                    <a16:creationId xmlns:a16="http://schemas.microsoft.com/office/drawing/2014/main" id="{AE3FEFB4-F1BA-4760-B7FA-4685D36E3E74}"/>
                  </a:ext>
                </a:extLst>
              </p:cNvPr>
              <p:cNvSpPr/>
              <p:nvPr/>
            </p:nvSpPr>
            <p:spPr>
              <a:xfrm>
                <a:off x="-57119825" y="4179500"/>
                <a:ext cx="20480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853" extrusionOk="0">
                    <a:moveTo>
                      <a:pt x="5160" y="2151"/>
                    </a:moveTo>
                    <a:cubicBezTo>
                      <a:pt x="5254" y="2151"/>
                      <a:pt x="5341" y="2190"/>
                      <a:pt x="5388" y="2269"/>
                    </a:cubicBezTo>
                    <a:cubicBezTo>
                      <a:pt x="5546" y="2427"/>
                      <a:pt x="5546" y="2679"/>
                      <a:pt x="5388" y="2805"/>
                    </a:cubicBezTo>
                    <a:cubicBezTo>
                      <a:pt x="5042" y="3151"/>
                      <a:pt x="4569" y="3340"/>
                      <a:pt x="4096" y="3340"/>
                    </a:cubicBezTo>
                    <a:cubicBezTo>
                      <a:pt x="3624" y="3340"/>
                      <a:pt x="3120" y="3151"/>
                      <a:pt x="2805" y="2805"/>
                    </a:cubicBezTo>
                    <a:cubicBezTo>
                      <a:pt x="2647" y="2647"/>
                      <a:pt x="2647" y="2395"/>
                      <a:pt x="2805" y="2269"/>
                    </a:cubicBezTo>
                    <a:cubicBezTo>
                      <a:pt x="2884" y="2190"/>
                      <a:pt x="2978" y="2151"/>
                      <a:pt x="3069" y="2151"/>
                    </a:cubicBezTo>
                    <a:cubicBezTo>
                      <a:pt x="3159" y="2151"/>
                      <a:pt x="3246" y="2190"/>
                      <a:pt x="3309" y="2269"/>
                    </a:cubicBezTo>
                    <a:cubicBezTo>
                      <a:pt x="3529" y="2490"/>
                      <a:pt x="3813" y="2600"/>
                      <a:pt x="4096" y="2600"/>
                    </a:cubicBezTo>
                    <a:cubicBezTo>
                      <a:pt x="4380" y="2600"/>
                      <a:pt x="4664" y="2490"/>
                      <a:pt x="4884" y="2269"/>
                    </a:cubicBezTo>
                    <a:cubicBezTo>
                      <a:pt x="4963" y="2190"/>
                      <a:pt x="5065" y="2151"/>
                      <a:pt x="5160" y="2151"/>
                    </a:cubicBezTo>
                    <a:close/>
                    <a:moveTo>
                      <a:pt x="1" y="1"/>
                    </a:moveTo>
                    <a:lnTo>
                      <a:pt x="1" y="2238"/>
                    </a:lnTo>
                    <a:cubicBezTo>
                      <a:pt x="1" y="3687"/>
                      <a:pt x="1198" y="4853"/>
                      <a:pt x="2616" y="4853"/>
                    </a:cubicBezTo>
                    <a:lnTo>
                      <a:pt x="5609" y="4853"/>
                    </a:lnTo>
                    <a:cubicBezTo>
                      <a:pt x="7058" y="4853"/>
                      <a:pt x="8192" y="3655"/>
                      <a:pt x="8192" y="2238"/>
                    </a:cubicBezTo>
                    <a:lnTo>
                      <a:pt x="8192" y="1"/>
                    </a:lnTo>
                    <a:cubicBezTo>
                      <a:pt x="8192" y="977"/>
                      <a:pt x="7341" y="1860"/>
                      <a:pt x="6302" y="1860"/>
                    </a:cubicBezTo>
                    <a:cubicBezTo>
                      <a:pt x="5388" y="1860"/>
                      <a:pt x="4664" y="1230"/>
                      <a:pt x="4506" y="347"/>
                    </a:cubicBezTo>
                    <a:lnTo>
                      <a:pt x="3655" y="347"/>
                    </a:lnTo>
                    <a:cubicBezTo>
                      <a:pt x="3498" y="1230"/>
                      <a:pt x="2710" y="1860"/>
                      <a:pt x="1860" y="1860"/>
                    </a:cubicBezTo>
                    <a:cubicBezTo>
                      <a:pt x="820" y="1860"/>
                      <a:pt x="1" y="1009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99;p70">
                <a:extLst>
                  <a:ext uri="{FF2B5EF4-FFF2-40B4-BE49-F238E27FC236}">
                    <a16:creationId xmlns:a16="http://schemas.microsoft.com/office/drawing/2014/main" id="{BEC63BB1-C874-46B4-9FF2-1B9FBC17A495}"/>
                  </a:ext>
                </a:extLst>
              </p:cNvPr>
              <p:cNvSpPr/>
              <p:nvPr/>
            </p:nvSpPr>
            <p:spPr>
              <a:xfrm>
                <a:off x="-57158400" y="41566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52"/>
                      <a:pt x="0" y="725"/>
                      <a:pt x="0" y="1260"/>
                    </a:cubicBezTo>
                    <a:cubicBezTo>
                      <a:pt x="0" y="1827"/>
                      <a:pt x="315" y="2300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300;p70">
                <a:extLst>
                  <a:ext uri="{FF2B5EF4-FFF2-40B4-BE49-F238E27FC236}">
                    <a16:creationId xmlns:a16="http://schemas.microsoft.com/office/drawing/2014/main" id="{E958E5FD-14E6-4EFF-967B-79671730F207}"/>
                  </a:ext>
                </a:extLst>
              </p:cNvPr>
              <p:cNvSpPr/>
              <p:nvPr/>
            </p:nvSpPr>
            <p:spPr>
              <a:xfrm>
                <a:off x="-56896125" y="41558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1"/>
                    </a:moveTo>
                    <a:lnTo>
                      <a:pt x="0" y="2553"/>
                    </a:lnTo>
                    <a:cubicBezTo>
                      <a:pt x="441" y="2269"/>
                      <a:pt x="756" y="1796"/>
                      <a:pt x="756" y="1261"/>
                    </a:cubicBezTo>
                    <a:cubicBezTo>
                      <a:pt x="756" y="757"/>
                      <a:pt x="441" y="284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301;p70">
                <a:extLst>
                  <a:ext uri="{FF2B5EF4-FFF2-40B4-BE49-F238E27FC236}">
                    <a16:creationId xmlns:a16="http://schemas.microsoft.com/office/drawing/2014/main" id="{5ACB384E-8539-46FB-A23E-608CE3A623E2}"/>
                  </a:ext>
                </a:extLst>
              </p:cNvPr>
              <p:cNvSpPr/>
              <p:nvPr/>
            </p:nvSpPr>
            <p:spPr>
              <a:xfrm>
                <a:off x="-56924475" y="4149575"/>
                <a:ext cx="9450" cy="29175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167" extrusionOk="0">
                    <a:moveTo>
                      <a:pt x="0" y="1"/>
                    </a:moveTo>
                    <a:cubicBezTo>
                      <a:pt x="221" y="379"/>
                      <a:pt x="378" y="757"/>
                      <a:pt x="378" y="1166"/>
                    </a:cubicBezTo>
                    <a:lnTo>
                      <a:pt x="378" y="883"/>
                    </a:ln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BFD0366E-CD3D-4CFF-90A0-F62093339809}"/>
                </a:ext>
              </a:extLst>
            </p:cNvPr>
            <p:cNvSpPr txBox="1"/>
            <p:nvPr/>
          </p:nvSpPr>
          <p:spPr>
            <a:xfrm>
              <a:off x="3950920" y="1488918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Banqueiro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07748746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135CD5E-E42E-41F3-9051-154AFEE0774B}"/>
              </a:ext>
            </a:extLst>
          </p:cNvPr>
          <p:cNvGrpSpPr/>
          <p:nvPr/>
        </p:nvGrpSpPr>
        <p:grpSpPr>
          <a:xfrm>
            <a:off x="2322447" y="2571750"/>
            <a:ext cx="4422110" cy="1847924"/>
            <a:chOff x="3280880" y="1370833"/>
            <a:chExt cx="4422110" cy="1847924"/>
          </a:xfrm>
        </p:grpSpPr>
        <p:grpSp>
          <p:nvGrpSpPr>
            <p:cNvPr id="19" name="Google Shape;6240;p70">
              <a:extLst>
                <a:ext uri="{FF2B5EF4-FFF2-40B4-BE49-F238E27FC236}">
                  <a16:creationId xmlns:a16="http://schemas.microsoft.com/office/drawing/2014/main" id="{7C306F06-C8B5-4524-9EAF-6CE2ED1581BF}"/>
                </a:ext>
              </a:extLst>
            </p:cNvPr>
            <p:cNvGrpSpPr/>
            <p:nvPr/>
          </p:nvGrpSpPr>
          <p:grpSpPr>
            <a:xfrm>
              <a:off x="3542667" y="1400216"/>
              <a:ext cx="720000" cy="720000"/>
              <a:chOff x="-55576850" y="3198125"/>
              <a:chExt cx="279625" cy="319788"/>
            </a:xfrm>
          </p:grpSpPr>
          <p:sp>
            <p:nvSpPr>
              <p:cNvPr id="20" name="Google Shape;6241;p70">
                <a:extLst>
                  <a:ext uri="{FF2B5EF4-FFF2-40B4-BE49-F238E27FC236}">
                    <a16:creationId xmlns:a16="http://schemas.microsoft.com/office/drawing/2014/main" id="{54F70821-4686-4CAB-973F-C2B2698E6196}"/>
                  </a:ext>
                </a:extLst>
              </p:cNvPr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242;p70">
                <a:extLst>
                  <a:ext uri="{FF2B5EF4-FFF2-40B4-BE49-F238E27FC236}">
                    <a16:creationId xmlns:a16="http://schemas.microsoft.com/office/drawing/2014/main" id="{6A223C75-BAC1-4136-AF1F-D9059115ECD3}"/>
                  </a:ext>
                </a:extLst>
              </p:cNvPr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3971" extrusionOk="0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243;p70">
                <a:extLst>
                  <a:ext uri="{FF2B5EF4-FFF2-40B4-BE49-F238E27FC236}">
                    <a16:creationId xmlns:a16="http://schemas.microsoft.com/office/drawing/2014/main" id="{70A3B45F-7401-4649-AA49-1DD5ACAC97B3}"/>
                  </a:ext>
                </a:extLst>
              </p:cNvPr>
              <p:cNvSpPr/>
              <p:nvPr/>
            </p:nvSpPr>
            <p:spPr>
              <a:xfrm>
                <a:off x="-55539850" y="3275325"/>
                <a:ext cx="204800" cy="242588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673" extrusionOk="0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6244;p70">
                <a:extLst>
                  <a:ext uri="{FF2B5EF4-FFF2-40B4-BE49-F238E27FC236}">
                    <a16:creationId xmlns:a16="http://schemas.microsoft.com/office/drawing/2014/main" id="{50777851-0327-400A-AE96-43207C5C2E0B}"/>
                  </a:ext>
                </a:extLst>
              </p:cNvPr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6302;p70">
              <a:extLst>
                <a:ext uri="{FF2B5EF4-FFF2-40B4-BE49-F238E27FC236}">
                  <a16:creationId xmlns:a16="http://schemas.microsoft.com/office/drawing/2014/main" id="{B2859853-BC94-447B-94BE-E5E94164BBE7}"/>
                </a:ext>
              </a:extLst>
            </p:cNvPr>
            <p:cNvGrpSpPr/>
            <p:nvPr/>
          </p:nvGrpSpPr>
          <p:grpSpPr>
            <a:xfrm>
              <a:off x="5176300" y="1370833"/>
              <a:ext cx="720000" cy="720000"/>
              <a:chOff x="-55202750" y="3198925"/>
              <a:chExt cx="318225" cy="316650"/>
            </a:xfrm>
          </p:grpSpPr>
          <p:sp>
            <p:nvSpPr>
              <p:cNvPr id="25" name="Google Shape;6303;p70">
                <a:extLst>
                  <a:ext uri="{FF2B5EF4-FFF2-40B4-BE49-F238E27FC236}">
                    <a16:creationId xmlns:a16="http://schemas.microsoft.com/office/drawing/2014/main" id="{6ECBE793-1E20-4A2F-843C-9B44D5393832}"/>
                  </a:ext>
                </a:extLst>
              </p:cNvPr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04;p70">
                <a:extLst>
                  <a:ext uri="{FF2B5EF4-FFF2-40B4-BE49-F238E27FC236}">
                    <a16:creationId xmlns:a16="http://schemas.microsoft.com/office/drawing/2014/main" id="{26F6F975-323B-4480-98F0-EDC12DF4D5B5}"/>
                  </a:ext>
                </a:extLst>
              </p:cNvPr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6315;p70">
              <a:extLst>
                <a:ext uri="{FF2B5EF4-FFF2-40B4-BE49-F238E27FC236}">
                  <a16:creationId xmlns:a16="http://schemas.microsoft.com/office/drawing/2014/main" id="{2C52A69A-727F-4252-AA10-7C4524CBEBB8}"/>
                </a:ext>
              </a:extLst>
            </p:cNvPr>
            <p:cNvGrpSpPr/>
            <p:nvPr/>
          </p:nvGrpSpPr>
          <p:grpSpPr>
            <a:xfrm>
              <a:off x="6791608" y="1432168"/>
              <a:ext cx="720000" cy="720000"/>
              <a:chOff x="-53232900" y="3192625"/>
              <a:chExt cx="298525" cy="319000"/>
            </a:xfrm>
          </p:grpSpPr>
          <p:sp>
            <p:nvSpPr>
              <p:cNvPr id="28" name="Google Shape;6316;p70">
                <a:extLst>
                  <a:ext uri="{FF2B5EF4-FFF2-40B4-BE49-F238E27FC236}">
                    <a16:creationId xmlns:a16="http://schemas.microsoft.com/office/drawing/2014/main" id="{DA014767-AF22-4D83-B9D2-10FF3FD008CC}"/>
                  </a:ext>
                </a:extLst>
              </p:cNvPr>
              <p:cNvSpPr/>
              <p:nvPr/>
            </p:nvSpPr>
            <p:spPr>
              <a:xfrm>
                <a:off x="-52972975" y="3315500"/>
                <a:ext cx="378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37" extrusionOk="0">
                    <a:moveTo>
                      <a:pt x="0" y="0"/>
                    </a:moveTo>
                    <a:lnTo>
                      <a:pt x="0" y="2048"/>
                    </a:lnTo>
                    <a:cubicBezTo>
                      <a:pt x="252" y="2142"/>
                      <a:pt x="505" y="2237"/>
                      <a:pt x="788" y="2237"/>
                    </a:cubicBezTo>
                    <a:lnTo>
                      <a:pt x="1135" y="2237"/>
                    </a:lnTo>
                    <a:cubicBezTo>
                      <a:pt x="1355" y="2237"/>
                      <a:pt x="1513" y="2079"/>
                      <a:pt x="1513" y="1859"/>
                    </a:cubicBezTo>
                    <a:lnTo>
                      <a:pt x="1513" y="1512"/>
                    </a:lnTo>
                    <a:cubicBezTo>
                      <a:pt x="1513" y="693"/>
                      <a:pt x="820" y="0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317;p70">
                <a:extLst>
                  <a:ext uri="{FF2B5EF4-FFF2-40B4-BE49-F238E27FC236}">
                    <a16:creationId xmlns:a16="http://schemas.microsoft.com/office/drawing/2014/main" id="{DA4C018C-D427-4748-9CC2-23E5F41D9776}"/>
                  </a:ext>
                </a:extLst>
              </p:cNvPr>
              <p:cNvSpPr/>
              <p:nvPr/>
            </p:nvSpPr>
            <p:spPr>
              <a:xfrm>
                <a:off x="-52978500" y="3259575"/>
                <a:ext cx="441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38" extrusionOk="0">
                    <a:moveTo>
                      <a:pt x="1041" y="0"/>
                    </a:moveTo>
                    <a:cubicBezTo>
                      <a:pt x="663" y="0"/>
                      <a:pt x="253" y="158"/>
                      <a:pt x="1" y="441"/>
                    </a:cubicBezTo>
                    <a:cubicBezTo>
                      <a:pt x="190" y="977"/>
                      <a:pt x="316" y="1607"/>
                      <a:pt x="316" y="2237"/>
                    </a:cubicBezTo>
                    <a:cubicBezTo>
                      <a:pt x="1104" y="2206"/>
                      <a:pt x="1765" y="1544"/>
                      <a:pt x="1765" y="725"/>
                    </a:cubicBezTo>
                    <a:lnTo>
                      <a:pt x="1765" y="378"/>
                    </a:lnTo>
                    <a:cubicBezTo>
                      <a:pt x="1765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18;p70">
                <a:extLst>
                  <a:ext uri="{FF2B5EF4-FFF2-40B4-BE49-F238E27FC236}">
                    <a16:creationId xmlns:a16="http://schemas.microsoft.com/office/drawing/2014/main" id="{2E8DA2D4-EF90-4CD6-857F-158328DE74FE}"/>
                  </a:ext>
                </a:extLst>
              </p:cNvPr>
              <p:cNvSpPr/>
              <p:nvPr/>
            </p:nvSpPr>
            <p:spPr>
              <a:xfrm>
                <a:off x="-53232900" y="3324950"/>
                <a:ext cx="2426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2237" extrusionOk="0">
                    <a:moveTo>
                      <a:pt x="3340" y="756"/>
                    </a:moveTo>
                    <a:cubicBezTo>
                      <a:pt x="3561" y="756"/>
                      <a:pt x="3718" y="914"/>
                      <a:pt x="3718" y="1103"/>
                    </a:cubicBezTo>
                    <a:cubicBezTo>
                      <a:pt x="3718" y="1292"/>
                      <a:pt x="3561" y="1449"/>
                      <a:pt x="3340" y="1449"/>
                    </a:cubicBezTo>
                    <a:cubicBezTo>
                      <a:pt x="3151" y="1449"/>
                      <a:pt x="2994" y="1292"/>
                      <a:pt x="2994" y="1103"/>
                    </a:cubicBezTo>
                    <a:cubicBezTo>
                      <a:pt x="2962" y="914"/>
                      <a:pt x="3151" y="756"/>
                      <a:pt x="3340" y="756"/>
                    </a:cubicBezTo>
                    <a:close/>
                    <a:moveTo>
                      <a:pt x="6333" y="756"/>
                    </a:moveTo>
                    <a:cubicBezTo>
                      <a:pt x="6554" y="756"/>
                      <a:pt x="6711" y="914"/>
                      <a:pt x="6711" y="1103"/>
                    </a:cubicBezTo>
                    <a:cubicBezTo>
                      <a:pt x="6711" y="1292"/>
                      <a:pt x="6554" y="1449"/>
                      <a:pt x="6333" y="1449"/>
                    </a:cubicBezTo>
                    <a:cubicBezTo>
                      <a:pt x="6144" y="1449"/>
                      <a:pt x="5987" y="1292"/>
                      <a:pt x="5987" y="1103"/>
                    </a:cubicBezTo>
                    <a:cubicBezTo>
                      <a:pt x="5955" y="914"/>
                      <a:pt x="6113" y="756"/>
                      <a:pt x="6333" y="756"/>
                    </a:cubicBezTo>
                    <a:close/>
                    <a:moveTo>
                      <a:pt x="1" y="0"/>
                    </a:moveTo>
                    <a:lnTo>
                      <a:pt x="1" y="2237"/>
                    </a:lnTo>
                    <a:lnTo>
                      <a:pt x="9704" y="2237"/>
                    </a:lnTo>
                    <a:lnTo>
                      <a:pt x="97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9;p70">
                <a:extLst>
                  <a:ext uri="{FF2B5EF4-FFF2-40B4-BE49-F238E27FC236}">
                    <a16:creationId xmlns:a16="http://schemas.microsoft.com/office/drawing/2014/main" id="{13911E9E-9FD1-4506-8ECA-466D0B89F212}"/>
                  </a:ext>
                </a:extLst>
              </p:cNvPr>
              <p:cNvSpPr/>
              <p:nvPr/>
            </p:nvSpPr>
            <p:spPr>
              <a:xfrm>
                <a:off x="-53232100" y="3399775"/>
                <a:ext cx="2418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4474" extrusionOk="0">
                    <a:moveTo>
                      <a:pt x="0" y="0"/>
                    </a:moveTo>
                    <a:cubicBezTo>
                      <a:pt x="158" y="2457"/>
                      <a:pt x="2269" y="4474"/>
                      <a:pt x="4821" y="4474"/>
                    </a:cubicBezTo>
                    <a:cubicBezTo>
                      <a:pt x="7372" y="4474"/>
                      <a:pt x="9452" y="2457"/>
                      <a:pt x="96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0;p70">
                <a:extLst>
                  <a:ext uri="{FF2B5EF4-FFF2-40B4-BE49-F238E27FC236}">
                    <a16:creationId xmlns:a16="http://schemas.microsoft.com/office/drawing/2014/main" id="{BB8DB63F-EF47-4066-8118-4F6DC5A294C4}"/>
                  </a:ext>
                </a:extLst>
              </p:cNvPr>
              <p:cNvSpPr/>
              <p:nvPr/>
            </p:nvSpPr>
            <p:spPr>
              <a:xfrm>
                <a:off x="-53134450" y="3287125"/>
                <a:ext cx="4412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57" extrusionOk="0">
                    <a:moveTo>
                      <a:pt x="1" y="1"/>
                    </a:moveTo>
                    <a:lnTo>
                      <a:pt x="410" y="757"/>
                    </a:lnTo>
                    <a:lnTo>
                      <a:pt x="1419" y="757"/>
                    </a:lnTo>
                    <a:lnTo>
                      <a:pt x="17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21;p70">
                <a:extLst>
                  <a:ext uri="{FF2B5EF4-FFF2-40B4-BE49-F238E27FC236}">
                    <a16:creationId xmlns:a16="http://schemas.microsoft.com/office/drawing/2014/main" id="{5141F72E-7144-408E-AA3F-C417B6887BC6}"/>
                  </a:ext>
                </a:extLst>
              </p:cNvPr>
              <p:cNvSpPr/>
              <p:nvPr/>
            </p:nvSpPr>
            <p:spPr>
              <a:xfrm>
                <a:off x="-53232900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127" y="1"/>
                    </a:moveTo>
                    <a:cubicBezTo>
                      <a:pt x="95" y="253"/>
                      <a:pt x="32" y="473"/>
                      <a:pt x="1" y="757"/>
                    </a:cubicBezTo>
                    <a:lnTo>
                      <a:pt x="3466" y="757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22;p70">
                <a:extLst>
                  <a:ext uri="{FF2B5EF4-FFF2-40B4-BE49-F238E27FC236}">
                    <a16:creationId xmlns:a16="http://schemas.microsoft.com/office/drawing/2014/main" id="{99D7389D-35DD-4747-81EF-93BE684EB647}"/>
                  </a:ext>
                </a:extLst>
              </p:cNvPr>
              <p:cNvSpPr/>
              <p:nvPr/>
            </p:nvSpPr>
            <p:spPr>
              <a:xfrm>
                <a:off x="-53078525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379" y="1"/>
                    </a:moveTo>
                    <a:lnTo>
                      <a:pt x="1" y="757"/>
                    </a:lnTo>
                    <a:lnTo>
                      <a:pt x="3466" y="757"/>
                    </a:lnTo>
                    <a:cubicBezTo>
                      <a:pt x="3466" y="536"/>
                      <a:pt x="3435" y="253"/>
                      <a:pt x="33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23;p70">
                <a:extLst>
                  <a:ext uri="{FF2B5EF4-FFF2-40B4-BE49-F238E27FC236}">
                    <a16:creationId xmlns:a16="http://schemas.microsoft.com/office/drawing/2014/main" id="{F08F0368-1BF3-478C-87F1-F6BE46DDF5C7}"/>
                  </a:ext>
                </a:extLst>
              </p:cNvPr>
              <p:cNvSpPr/>
              <p:nvPr/>
            </p:nvSpPr>
            <p:spPr>
              <a:xfrm>
                <a:off x="-53224225" y="3192625"/>
                <a:ext cx="223700" cy="74850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2994" extrusionOk="0">
                    <a:moveTo>
                      <a:pt x="4506" y="0"/>
                    </a:moveTo>
                    <a:cubicBezTo>
                      <a:pt x="2489" y="0"/>
                      <a:pt x="756" y="1260"/>
                      <a:pt x="0" y="2993"/>
                    </a:cubicBezTo>
                    <a:lnTo>
                      <a:pt x="8948" y="2993"/>
                    </a:lnTo>
                    <a:cubicBezTo>
                      <a:pt x="8255" y="1260"/>
                      <a:pt x="6522" y="0"/>
                      <a:pt x="45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3FD2798D-9935-45A4-A352-AAE2F6A915BD}"/>
                </a:ext>
              </a:extLst>
            </p:cNvPr>
            <p:cNvSpPr txBox="1"/>
            <p:nvPr/>
          </p:nvSpPr>
          <p:spPr>
            <a:xfrm>
              <a:off x="3280880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P1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91D36AAA-FD6B-45CB-A7E4-5E9BC85AF206}"/>
                </a:ext>
              </a:extLst>
            </p:cNvPr>
            <p:cNvSpPr txBox="1"/>
            <p:nvPr/>
          </p:nvSpPr>
          <p:spPr>
            <a:xfrm>
              <a:off x="4909353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P2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F1B54E5F-9E5E-4001-91E4-EF5BC8A213BB}"/>
                </a:ext>
              </a:extLst>
            </p:cNvPr>
            <p:cNvSpPr txBox="1"/>
            <p:nvPr/>
          </p:nvSpPr>
          <p:spPr>
            <a:xfrm>
              <a:off x="6461542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P3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F0700F7-FE30-4166-9E1D-4E2A5787B903}"/>
              </a:ext>
            </a:extLst>
          </p:cNvPr>
          <p:cNvGrpSpPr/>
          <p:nvPr/>
        </p:nvGrpSpPr>
        <p:grpSpPr>
          <a:xfrm>
            <a:off x="3950920" y="579270"/>
            <a:ext cx="1241448" cy="1432868"/>
            <a:chOff x="3950920" y="579270"/>
            <a:chExt cx="1241448" cy="1432868"/>
          </a:xfrm>
        </p:grpSpPr>
        <p:grpSp>
          <p:nvGrpSpPr>
            <p:cNvPr id="39" name="Google Shape;6293;p70">
              <a:extLst>
                <a:ext uri="{FF2B5EF4-FFF2-40B4-BE49-F238E27FC236}">
                  <a16:creationId xmlns:a16="http://schemas.microsoft.com/office/drawing/2014/main" id="{FAB1C82E-A21C-42DE-892A-A07721FA8FD2}"/>
                </a:ext>
              </a:extLst>
            </p:cNvPr>
            <p:cNvGrpSpPr/>
            <p:nvPr/>
          </p:nvGrpSpPr>
          <p:grpSpPr>
            <a:xfrm>
              <a:off x="4212000" y="579270"/>
              <a:ext cx="720000" cy="720000"/>
              <a:chOff x="-57162350" y="3982000"/>
              <a:chExt cx="287500" cy="318825"/>
            </a:xfrm>
          </p:grpSpPr>
          <p:sp>
            <p:nvSpPr>
              <p:cNvPr id="40" name="Google Shape;6294;p70">
                <a:extLst>
                  <a:ext uri="{FF2B5EF4-FFF2-40B4-BE49-F238E27FC236}">
                    <a16:creationId xmlns:a16="http://schemas.microsoft.com/office/drawing/2014/main" id="{03FF8F86-7CFB-4573-92E9-948348188F13}"/>
                  </a:ext>
                </a:extLst>
              </p:cNvPr>
              <p:cNvSpPr/>
              <p:nvPr/>
            </p:nvSpPr>
            <p:spPr>
              <a:xfrm>
                <a:off x="-56989850" y="4151150"/>
                <a:ext cx="5515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206" extrusionOk="0">
                    <a:moveTo>
                      <a:pt x="1103" y="1"/>
                    </a:moveTo>
                    <a:cubicBezTo>
                      <a:pt x="504" y="1"/>
                      <a:pt x="0" y="473"/>
                      <a:pt x="0" y="1103"/>
                    </a:cubicBezTo>
                    <a:cubicBezTo>
                      <a:pt x="0" y="1702"/>
                      <a:pt x="504" y="2206"/>
                      <a:pt x="1103" y="2206"/>
                    </a:cubicBezTo>
                    <a:cubicBezTo>
                      <a:pt x="1733" y="2206"/>
                      <a:pt x="2205" y="1702"/>
                      <a:pt x="2205" y="1103"/>
                    </a:cubicBezTo>
                    <a:cubicBezTo>
                      <a:pt x="2205" y="473"/>
                      <a:pt x="1733" y="1"/>
                      <a:pt x="11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295;p70">
                <a:extLst>
                  <a:ext uri="{FF2B5EF4-FFF2-40B4-BE49-F238E27FC236}">
                    <a16:creationId xmlns:a16="http://schemas.microsoft.com/office/drawing/2014/main" id="{8623730C-0969-406C-9216-1C7B69EAD5EC}"/>
                  </a:ext>
                </a:extLst>
              </p:cNvPr>
              <p:cNvSpPr/>
              <p:nvPr/>
            </p:nvSpPr>
            <p:spPr>
              <a:xfrm>
                <a:off x="-57162350" y="3982000"/>
                <a:ext cx="287500" cy="161300"/>
              </a:xfrm>
              <a:custGeom>
                <a:avLst/>
                <a:gdLst/>
                <a:ahLst/>
                <a:cxnLst/>
                <a:rect l="l" t="t" r="r" b="b"/>
                <a:pathLst>
                  <a:path w="11500" h="6452" extrusionOk="0">
                    <a:moveTo>
                      <a:pt x="5778" y="1"/>
                    </a:moveTo>
                    <a:cubicBezTo>
                      <a:pt x="5286" y="1"/>
                      <a:pt x="4789" y="166"/>
                      <a:pt x="4380" y="497"/>
                    </a:cubicBezTo>
                    <a:cubicBezTo>
                      <a:pt x="4263" y="479"/>
                      <a:pt x="4146" y="470"/>
                      <a:pt x="4031" y="470"/>
                    </a:cubicBezTo>
                    <a:cubicBezTo>
                      <a:pt x="3147" y="470"/>
                      <a:pt x="2323" y="992"/>
                      <a:pt x="2017" y="1883"/>
                    </a:cubicBezTo>
                    <a:cubicBezTo>
                      <a:pt x="1072" y="2230"/>
                      <a:pt x="473" y="3238"/>
                      <a:pt x="631" y="4246"/>
                    </a:cubicBezTo>
                    <a:cubicBezTo>
                      <a:pt x="127" y="4876"/>
                      <a:pt x="1" y="5695"/>
                      <a:pt x="316" y="6452"/>
                    </a:cubicBezTo>
                    <a:cubicBezTo>
                      <a:pt x="536" y="6294"/>
                      <a:pt x="757" y="6168"/>
                      <a:pt x="1040" y="6074"/>
                    </a:cubicBezTo>
                    <a:cubicBezTo>
                      <a:pt x="1355" y="4498"/>
                      <a:pt x="2458" y="3175"/>
                      <a:pt x="4002" y="2577"/>
                    </a:cubicBezTo>
                    <a:cubicBezTo>
                      <a:pt x="4096" y="2545"/>
                      <a:pt x="4096" y="2545"/>
                      <a:pt x="4191" y="2513"/>
                    </a:cubicBezTo>
                    <a:cubicBezTo>
                      <a:pt x="4224" y="2504"/>
                      <a:pt x="4257" y="2499"/>
                      <a:pt x="4290" y="2499"/>
                    </a:cubicBezTo>
                    <a:cubicBezTo>
                      <a:pt x="4474" y="2499"/>
                      <a:pt x="4637" y="2641"/>
                      <a:pt x="4663" y="2829"/>
                    </a:cubicBezTo>
                    <a:cubicBezTo>
                      <a:pt x="4789" y="4593"/>
                      <a:pt x="6239" y="5979"/>
                      <a:pt x="8003" y="5979"/>
                    </a:cubicBezTo>
                    <a:lnTo>
                      <a:pt x="9862" y="5979"/>
                    </a:lnTo>
                    <a:cubicBezTo>
                      <a:pt x="10366" y="5979"/>
                      <a:pt x="10807" y="6137"/>
                      <a:pt x="11185" y="6389"/>
                    </a:cubicBezTo>
                    <a:cubicBezTo>
                      <a:pt x="11500" y="5695"/>
                      <a:pt x="11405" y="4876"/>
                      <a:pt x="10870" y="4246"/>
                    </a:cubicBezTo>
                    <a:cubicBezTo>
                      <a:pt x="11027" y="3207"/>
                      <a:pt x="10492" y="2230"/>
                      <a:pt x="9515" y="1883"/>
                    </a:cubicBezTo>
                    <a:cubicBezTo>
                      <a:pt x="9178" y="1040"/>
                      <a:pt x="8363" y="472"/>
                      <a:pt x="7475" y="472"/>
                    </a:cubicBezTo>
                    <a:cubicBezTo>
                      <a:pt x="7368" y="472"/>
                      <a:pt x="7260" y="480"/>
                      <a:pt x="7152" y="497"/>
                    </a:cubicBezTo>
                    <a:cubicBezTo>
                      <a:pt x="6758" y="166"/>
                      <a:pt x="6270" y="1"/>
                      <a:pt x="57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96;p70">
                <a:extLst>
                  <a:ext uri="{FF2B5EF4-FFF2-40B4-BE49-F238E27FC236}">
                    <a16:creationId xmlns:a16="http://schemas.microsoft.com/office/drawing/2014/main" id="{6739AA71-D7CB-42D7-B97A-8DF39F31D77D}"/>
                  </a:ext>
                </a:extLst>
              </p:cNvPr>
              <p:cNvSpPr/>
              <p:nvPr/>
            </p:nvSpPr>
            <p:spPr>
              <a:xfrm>
                <a:off x="-57119850" y="4066875"/>
                <a:ext cx="126075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4475" extrusionOk="0">
                    <a:moveTo>
                      <a:pt x="2333" y="1"/>
                    </a:moveTo>
                    <a:cubicBezTo>
                      <a:pt x="915" y="694"/>
                      <a:pt x="2" y="2111"/>
                      <a:pt x="2" y="3718"/>
                    </a:cubicBezTo>
                    <a:lnTo>
                      <a:pt x="2" y="4191"/>
                    </a:lnTo>
                    <a:lnTo>
                      <a:pt x="2" y="4359"/>
                    </a:lnTo>
                    <a:lnTo>
                      <a:pt x="2" y="4359"/>
                    </a:lnTo>
                    <a:cubicBezTo>
                      <a:pt x="32" y="3375"/>
                      <a:pt x="829" y="2616"/>
                      <a:pt x="1861" y="2616"/>
                    </a:cubicBezTo>
                    <a:cubicBezTo>
                      <a:pt x="2774" y="2616"/>
                      <a:pt x="3499" y="3246"/>
                      <a:pt x="3656" y="4096"/>
                    </a:cubicBezTo>
                    <a:lnTo>
                      <a:pt x="4507" y="4096"/>
                    </a:lnTo>
                    <a:cubicBezTo>
                      <a:pt x="4570" y="3718"/>
                      <a:pt x="4791" y="3403"/>
                      <a:pt x="5043" y="3120"/>
                    </a:cubicBezTo>
                    <a:cubicBezTo>
                      <a:pt x="3656" y="2647"/>
                      <a:pt x="2617" y="1481"/>
                      <a:pt x="2333" y="1"/>
                    </a:cubicBezTo>
                    <a:close/>
                    <a:moveTo>
                      <a:pt x="2" y="4359"/>
                    </a:moveTo>
                    <a:cubicBezTo>
                      <a:pt x="1" y="4397"/>
                      <a:pt x="1" y="4435"/>
                      <a:pt x="2" y="4474"/>
                    </a:cubicBezTo>
                    <a:lnTo>
                      <a:pt x="2" y="4359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97;p70">
                <a:extLst>
                  <a:ext uri="{FF2B5EF4-FFF2-40B4-BE49-F238E27FC236}">
                    <a16:creationId xmlns:a16="http://schemas.microsoft.com/office/drawing/2014/main" id="{D82CA03D-BC81-4175-BCFB-E519C7704E50}"/>
                  </a:ext>
                </a:extLst>
              </p:cNvPr>
              <p:cNvSpPr/>
              <p:nvPr/>
            </p:nvSpPr>
            <p:spPr>
              <a:xfrm>
                <a:off x="-57100925" y="4151150"/>
                <a:ext cx="5517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206" extrusionOk="0">
                    <a:moveTo>
                      <a:pt x="1104" y="1"/>
                    </a:moveTo>
                    <a:cubicBezTo>
                      <a:pt x="505" y="1"/>
                      <a:pt x="1" y="473"/>
                      <a:pt x="1" y="1103"/>
                    </a:cubicBezTo>
                    <a:cubicBezTo>
                      <a:pt x="1" y="1702"/>
                      <a:pt x="505" y="2206"/>
                      <a:pt x="1104" y="2206"/>
                    </a:cubicBezTo>
                    <a:cubicBezTo>
                      <a:pt x="1702" y="2206"/>
                      <a:pt x="2206" y="1702"/>
                      <a:pt x="2206" y="1103"/>
                    </a:cubicBezTo>
                    <a:cubicBezTo>
                      <a:pt x="2206" y="473"/>
                      <a:pt x="1702" y="1"/>
                      <a:pt x="1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6298;p70">
                <a:extLst>
                  <a:ext uri="{FF2B5EF4-FFF2-40B4-BE49-F238E27FC236}">
                    <a16:creationId xmlns:a16="http://schemas.microsoft.com/office/drawing/2014/main" id="{AE3FEFB4-F1BA-4760-B7FA-4685D36E3E74}"/>
                  </a:ext>
                </a:extLst>
              </p:cNvPr>
              <p:cNvSpPr/>
              <p:nvPr/>
            </p:nvSpPr>
            <p:spPr>
              <a:xfrm>
                <a:off x="-57119825" y="4179500"/>
                <a:ext cx="20480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853" extrusionOk="0">
                    <a:moveTo>
                      <a:pt x="5160" y="2151"/>
                    </a:moveTo>
                    <a:cubicBezTo>
                      <a:pt x="5254" y="2151"/>
                      <a:pt x="5341" y="2190"/>
                      <a:pt x="5388" y="2269"/>
                    </a:cubicBezTo>
                    <a:cubicBezTo>
                      <a:pt x="5546" y="2427"/>
                      <a:pt x="5546" y="2679"/>
                      <a:pt x="5388" y="2805"/>
                    </a:cubicBezTo>
                    <a:cubicBezTo>
                      <a:pt x="5042" y="3151"/>
                      <a:pt x="4569" y="3340"/>
                      <a:pt x="4096" y="3340"/>
                    </a:cubicBezTo>
                    <a:cubicBezTo>
                      <a:pt x="3624" y="3340"/>
                      <a:pt x="3120" y="3151"/>
                      <a:pt x="2805" y="2805"/>
                    </a:cubicBezTo>
                    <a:cubicBezTo>
                      <a:pt x="2647" y="2647"/>
                      <a:pt x="2647" y="2395"/>
                      <a:pt x="2805" y="2269"/>
                    </a:cubicBezTo>
                    <a:cubicBezTo>
                      <a:pt x="2884" y="2190"/>
                      <a:pt x="2978" y="2151"/>
                      <a:pt x="3069" y="2151"/>
                    </a:cubicBezTo>
                    <a:cubicBezTo>
                      <a:pt x="3159" y="2151"/>
                      <a:pt x="3246" y="2190"/>
                      <a:pt x="3309" y="2269"/>
                    </a:cubicBezTo>
                    <a:cubicBezTo>
                      <a:pt x="3529" y="2490"/>
                      <a:pt x="3813" y="2600"/>
                      <a:pt x="4096" y="2600"/>
                    </a:cubicBezTo>
                    <a:cubicBezTo>
                      <a:pt x="4380" y="2600"/>
                      <a:pt x="4664" y="2490"/>
                      <a:pt x="4884" y="2269"/>
                    </a:cubicBezTo>
                    <a:cubicBezTo>
                      <a:pt x="4963" y="2190"/>
                      <a:pt x="5065" y="2151"/>
                      <a:pt x="5160" y="2151"/>
                    </a:cubicBezTo>
                    <a:close/>
                    <a:moveTo>
                      <a:pt x="1" y="1"/>
                    </a:moveTo>
                    <a:lnTo>
                      <a:pt x="1" y="2238"/>
                    </a:lnTo>
                    <a:cubicBezTo>
                      <a:pt x="1" y="3687"/>
                      <a:pt x="1198" y="4853"/>
                      <a:pt x="2616" y="4853"/>
                    </a:cubicBezTo>
                    <a:lnTo>
                      <a:pt x="5609" y="4853"/>
                    </a:lnTo>
                    <a:cubicBezTo>
                      <a:pt x="7058" y="4853"/>
                      <a:pt x="8192" y="3655"/>
                      <a:pt x="8192" y="2238"/>
                    </a:cubicBezTo>
                    <a:lnTo>
                      <a:pt x="8192" y="1"/>
                    </a:lnTo>
                    <a:cubicBezTo>
                      <a:pt x="8192" y="977"/>
                      <a:pt x="7341" y="1860"/>
                      <a:pt x="6302" y="1860"/>
                    </a:cubicBezTo>
                    <a:cubicBezTo>
                      <a:pt x="5388" y="1860"/>
                      <a:pt x="4664" y="1230"/>
                      <a:pt x="4506" y="347"/>
                    </a:cubicBezTo>
                    <a:lnTo>
                      <a:pt x="3655" y="347"/>
                    </a:lnTo>
                    <a:cubicBezTo>
                      <a:pt x="3498" y="1230"/>
                      <a:pt x="2710" y="1860"/>
                      <a:pt x="1860" y="1860"/>
                    </a:cubicBezTo>
                    <a:cubicBezTo>
                      <a:pt x="820" y="1860"/>
                      <a:pt x="1" y="1009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99;p70">
                <a:extLst>
                  <a:ext uri="{FF2B5EF4-FFF2-40B4-BE49-F238E27FC236}">
                    <a16:creationId xmlns:a16="http://schemas.microsoft.com/office/drawing/2014/main" id="{BEC63BB1-C874-46B4-9FF2-1B9FBC17A495}"/>
                  </a:ext>
                </a:extLst>
              </p:cNvPr>
              <p:cNvSpPr/>
              <p:nvPr/>
            </p:nvSpPr>
            <p:spPr>
              <a:xfrm>
                <a:off x="-57158400" y="41566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52"/>
                      <a:pt x="0" y="725"/>
                      <a:pt x="0" y="1260"/>
                    </a:cubicBezTo>
                    <a:cubicBezTo>
                      <a:pt x="0" y="1827"/>
                      <a:pt x="315" y="2300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300;p70">
                <a:extLst>
                  <a:ext uri="{FF2B5EF4-FFF2-40B4-BE49-F238E27FC236}">
                    <a16:creationId xmlns:a16="http://schemas.microsoft.com/office/drawing/2014/main" id="{E958E5FD-14E6-4EFF-967B-79671730F207}"/>
                  </a:ext>
                </a:extLst>
              </p:cNvPr>
              <p:cNvSpPr/>
              <p:nvPr/>
            </p:nvSpPr>
            <p:spPr>
              <a:xfrm>
                <a:off x="-56896125" y="41558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1"/>
                    </a:moveTo>
                    <a:lnTo>
                      <a:pt x="0" y="2553"/>
                    </a:lnTo>
                    <a:cubicBezTo>
                      <a:pt x="441" y="2269"/>
                      <a:pt x="756" y="1796"/>
                      <a:pt x="756" y="1261"/>
                    </a:cubicBezTo>
                    <a:cubicBezTo>
                      <a:pt x="756" y="757"/>
                      <a:pt x="441" y="284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301;p70">
                <a:extLst>
                  <a:ext uri="{FF2B5EF4-FFF2-40B4-BE49-F238E27FC236}">
                    <a16:creationId xmlns:a16="http://schemas.microsoft.com/office/drawing/2014/main" id="{5ACB384E-8539-46FB-A23E-608CE3A623E2}"/>
                  </a:ext>
                </a:extLst>
              </p:cNvPr>
              <p:cNvSpPr/>
              <p:nvPr/>
            </p:nvSpPr>
            <p:spPr>
              <a:xfrm>
                <a:off x="-56924475" y="4149575"/>
                <a:ext cx="9450" cy="29175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167" extrusionOk="0">
                    <a:moveTo>
                      <a:pt x="0" y="1"/>
                    </a:moveTo>
                    <a:cubicBezTo>
                      <a:pt x="221" y="379"/>
                      <a:pt x="378" y="757"/>
                      <a:pt x="378" y="1166"/>
                    </a:cubicBezTo>
                    <a:lnTo>
                      <a:pt x="378" y="883"/>
                    </a:ln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BFD0366E-CD3D-4CFF-90A0-F62093339809}"/>
                </a:ext>
              </a:extLst>
            </p:cNvPr>
            <p:cNvSpPr txBox="1"/>
            <p:nvPr/>
          </p:nvSpPr>
          <p:spPr>
            <a:xfrm>
              <a:off x="3950920" y="1488918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Banqueiro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R$ 480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237314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135CD5E-E42E-41F3-9051-154AFEE0774B}"/>
              </a:ext>
            </a:extLst>
          </p:cNvPr>
          <p:cNvGrpSpPr/>
          <p:nvPr/>
        </p:nvGrpSpPr>
        <p:grpSpPr>
          <a:xfrm>
            <a:off x="2322447" y="2571750"/>
            <a:ext cx="4422110" cy="1632480"/>
            <a:chOff x="3280880" y="1370833"/>
            <a:chExt cx="4422110" cy="1632480"/>
          </a:xfrm>
        </p:grpSpPr>
        <p:grpSp>
          <p:nvGrpSpPr>
            <p:cNvPr id="19" name="Google Shape;6240;p70">
              <a:extLst>
                <a:ext uri="{FF2B5EF4-FFF2-40B4-BE49-F238E27FC236}">
                  <a16:creationId xmlns:a16="http://schemas.microsoft.com/office/drawing/2014/main" id="{7C306F06-C8B5-4524-9EAF-6CE2ED1581BF}"/>
                </a:ext>
              </a:extLst>
            </p:cNvPr>
            <p:cNvGrpSpPr/>
            <p:nvPr/>
          </p:nvGrpSpPr>
          <p:grpSpPr>
            <a:xfrm>
              <a:off x="3542667" y="1400216"/>
              <a:ext cx="720000" cy="720000"/>
              <a:chOff x="-55576850" y="3198125"/>
              <a:chExt cx="279625" cy="319788"/>
            </a:xfrm>
          </p:grpSpPr>
          <p:sp>
            <p:nvSpPr>
              <p:cNvPr id="20" name="Google Shape;6241;p70">
                <a:extLst>
                  <a:ext uri="{FF2B5EF4-FFF2-40B4-BE49-F238E27FC236}">
                    <a16:creationId xmlns:a16="http://schemas.microsoft.com/office/drawing/2014/main" id="{54F70821-4686-4CAB-973F-C2B2698E6196}"/>
                  </a:ext>
                </a:extLst>
              </p:cNvPr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242;p70">
                <a:extLst>
                  <a:ext uri="{FF2B5EF4-FFF2-40B4-BE49-F238E27FC236}">
                    <a16:creationId xmlns:a16="http://schemas.microsoft.com/office/drawing/2014/main" id="{6A223C75-BAC1-4136-AF1F-D9059115ECD3}"/>
                  </a:ext>
                </a:extLst>
              </p:cNvPr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3971" extrusionOk="0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243;p70">
                <a:extLst>
                  <a:ext uri="{FF2B5EF4-FFF2-40B4-BE49-F238E27FC236}">
                    <a16:creationId xmlns:a16="http://schemas.microsoft.com/office/drawing/2014/main" id="{70A3B45F-7401-4649-AA49-1DD5ACAC97B3}"/>
                  </a:ext>
                </a:extLst>
              </p:cNvPr>
              <p:cNvSpPr/>
              <p:nvPr/>
            </p:nvSpPr>
            <p:spPr>
              <a:xfrm>
                <a:off x="-55539850" y="3275325"/>
                <a:ext cx="204800" cy="242588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673" extrusionOk="0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6244;p70">
                <a:extLst>
                  <a:ext uri="{FF2B5EF4-FFF2-40B4-BE49-F238E27FC236}">
                    <a16:creationId xmlns:a16="http://schemas.microsoft.com/office/drawing/2014/main" id="{50777851-0327-400A-AE96-43207C5C2E0B}"/>
                  </a:ext>
                </a:extLst>
              </p:cNvPr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6302;p70">
              <a:extLst>
                <a:ext uri="{FF2B5EF4-FFF2-40B4-BE49-F238E27FC236}">
                  <a16:creationId xmlns:a16="http://schemas.microsoft.com/office/drawing/2014/main" id="{B2859853-BC94-447B-94BE-E5E94164BBE7}"/>
                </a:ext>
              </a:extLst>
            </p:cNvPr>
            <p:cNvGrpSpPr/>
            <p:nvPr/>
          </p:nvGrpSpPr>
          <p:grpSpPr>
            <a:xfrm>
              <a:off x="5176300" y="1370833"/>
              <a:ext cx="720000" cy="720000"/>
              <a:chOff x="-55202750" y="3198925"/>
              <a:chExt cx="318225" cy="316650"/>
            </a:xfrm>
          </p:grpSpPr>
          <p:sp>
            <p:nvSpPr>
              <p:cNvPr id="25" name="Google Shape;6303;p70">
                <a:extLst>
                  <a:ext uri="{FF2B5EF4-FFF2-40B4-BE49-F238E27FC236}">
                    <a16:creationId xmlns:a16="http://schemas.microsoft.com/office/drawing/2014/main" id="{6ECBE793-1E20-4A2F-843C-9B44D5393832}"/>
                  </a:ext>
                </a:extLst>
              </p:cNvPr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04;p70">
                <a:extLst>
                  <a:ext uri="{FF2B5EF4-FFF2-40B4-BE49-F238E27FC236}">
                    <a16:creationId xmlns:a16="http://schemas.microsoft.com/office/drawing/2014/main" id="{26F6F975-323B-4480-98F0-EDC12DF4D5B5}"/>
                  </a:ext>
                </a:extLst>
              </p:cNvPr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6315;p70">
              <a:extLst>
                <a:ext uri="{FF2B5EF4-FFF2-40B4-BE49-F238E27FC236}">
                  <a16:creationId xmlns:a16="http://schemas.microsoft.com/office/drawing/2014/main" id="{2C52A69A-727F-4252-AA10-7C4524CBEBB8}"/>
                </a:ext>
              </a:extLst>
            </p:cNvPr>
            <p:cNvGrpSpPr/>
            <p:nvPr/>
          </p:nvGrpSpPr>
          <p:grpSpPr>
            <a:xfrm>
              <a:off x="6791608" y="1432168"/>
              <a:ext cx="720000" cy="720000"/>
              <a:chOff x="-53232900" y="3192625"/>
              <a:chExt cx="298525" cy="319000"/>
            </a:xfrm>
          </p:grpSpPr>
          <p:sp>
            <p:nvSpPr>
              <p:cNvPr id="28" name="Google Shape;6316;p70">
                <a:extLst>
                  <a:ext uri="{FF2B5EF4-FFF2-40B4-BE49-F238E27FC236}">
                    <a16:creationId xmlns:a16="http://schemas.microsoft.com/office/drawing/2014/main" id="{DA014767-AF22-4D83-B9D2-10FF3FD008CC}"/>
                  </a:ext>
                </a:extLst>
              </p:cNvPr>
              <p:cNvSpPr/>
              <p:nvPr/>
            </p:nvSpPr>
            <p:spPr>
              <a:xfrm>
                <a:off x="-52972975" y="3315500"/>
                <a:ext cx="378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37" extrusionOk="0">
                    <a:moveTo>
                      <a:pt x="0" y="0"/>
                    </a:moveTo>
                    <a:lnTo>
                      <a:pt x="0" y="2048"/>
                    </a:lnTo>
                    <a:cubicBezTo>
                      <a:pt x="252" y="2142"/>
                      <a:pt x="505" y="2237"/>
                      <a:pt x="788" y="2237"/>
                    </a:cubicBezTo>
                    <a:lnTo>
                      <a:pt x="1135" y="2237"/>
                    </a:lnTo>
                    <a:cubicBezTo>
                      <a:pt x="1355" y="2237"/>
                      <a:pt x="1513" y="2079"/>
                      <a:pt x="1513" y="1859"/>
                    </a:cubicBezTo>
                    <a:lnTo>
                      <a:pt x="1513" y="1512"/>
                    </a:lnTo>
                    <a:cubicBezTo>
                      <a:pt x="1513" y="693"/>
                      <a:pt x="820" y="0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317;p70">
                <a:extLst>
                  <a:ext uri="{FF2B5EF4-FFF2-40B4-BE49-F238E27FC236}">
                    <a16:creationId xmlns:a16="http://schemas.microsoft.com/office/drawing/2014/main" id="{DA4C018C-D427-4748-9CC2-23E5F41D9776}"/>
                  </a:ext>
                </a:extLst>
              </p:cNvPr>
              <p:cNvSpPr/>
              <p:nvPr/>
            </p:nvSpPr>
            <p:spPr>
              <a:xfrm>
                <a:off x="-52978500" y="3259575"/>
                <a:ext cx="441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38" extrusionOk="0">
                    <a:moveTo>
                      <a:pt x="1041" y="0"/>
                    </a:moveTo>
                    <a:cubicBezTo>
                      <a:pt x="663" y="0"/>
                      <a:pt x="253" y="158"/>
                      <a:pt x="1" y="441"/>
                    </a:cubicBezTo>
                    <a:cubicBezTo>
                      <a:pt x="190" y="977"/>
                      <a:pt x="316" y="1607"/>
                      <a:pt x="316" y="2237"/>
                    </a:cubicBezTo>
                    <a:cubicBezTo>
                      <a:pt x="1104" y="2206"/>
                      <a:pt x="1765" y="1544"/>
                      <a:pt x="1765" y="725"/>
                    </a:cubicBezTo>
                    <a:lnTo>
                      <a:pt x="1765" y="378"/>
                    </a:lnTo>
                    <a:cubicBezTo>
                      <a:pt x="1765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18;p70">
                <a:extLst>
                  <a:ext uri="{FF2B5EF4-FFF2-40B4-BE49-F238E27FC236}">
                    <a16:creationId xmlns:a16="http://schemas.microsoft.com/office/drawing/2014/main" id="{2E8DA2D4-EF90-4CD6-857F-158328DE74FE}"/>
                  </a:ext>
                </a:extLst>
              </p:cNvPr>
              <p:cNvSpPr/>
              <p:nvPr/>
            </p:nvSpPr>
            <p:spPr>
              <a:xfrm>
                <a:off x="-53232900" y="3324950"/>
                <a:ext cx="2426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2237" extrusionOk="0">
                    <a:moveTo>
                      <a:pt x="3340" y="756"/>
                    </a:moveTo>
                    <a:cubicBezTo>
                      <a:pt x="3561" y="756"/>
                      <a:pt x="3718" y="914"/>
                      <a:pt x="3718" y="1103"/>
                    </a:cubicBezTo>
                    <a:cubicBezTo>
                      <a:pt x="3718" y="1292"/>
                      <a:pt x="3561" y="1449"/>
                      <a:pt x="3340" y="1449"/>
                    </a:cubicBezTo>
                    <a:cubicBezTo>
                      <a:pt x="3151" y="1449"/>
                      <a:pt x="2994" y="1292"/>
                      <a:pt x="2994" y="1103"/>
                    </a:cubicBezTo>
                    <a:cubicBezTo>
                      <a:pt x="2962" y="914"/>
                      <a:pt x="3151" y="756"/>
                      <a:pt x="3340" y="756"/>
                    </a:cubicBezTo>
                    <a:close/>
                    <a:moveTo>
                      <a:pt x="6333" y="756"/>
                    </a:moveTo>
                    <a:cubicBezTo>
                      <a:pt x="6554" y="756"/>
                      <a:pt x="6711" y="914"/>
                      <a:pt x="6711" y="1103"/>
                    </a:cubicBezTo>
                    <a:cubicBezTo>
                      <a:pt x="6711" y="1292"/>
                      <a:pt x="6554" y="1449"/>
                      <a:pt x="6333" y="1449"/>
                    </a:cubicBezTo>
                    <a:cubicBezTo>
                      <a:pt x="6144" y="1449"/>
                      <a:pt x="5987" y="1292"/>
                      <a:pt x="5987" y="1103"/>
                    </a:cubicBezTo>
                    <a:cubicBezTo>
                      <a:pt x="5955" y="914"/>
                      <a:pt x="6113" y="756"/>
                      <a:pt x="6333" y="756"/>
                    </a:cubicBezTo>
                    <a:close/>
                    <a:moveTo>
                      <a:pt x="1" y="0"/>
                    </a:moveTo>
                    <a:lnTo>
                      <a:pt x="1" y="2237"/>
                    </a:lnTo>
                    <a:lnTo>
                      <a:pt x="9704" y="2237"/>
                    </a:lnTo>
                    <a:lnTo>
                      <a:pt x="97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9;p70">
                <a:extLst>
                  <a:ext uri="{FF2B5EF4-FFF2-40B4-BE49-F238E27FC236}">
                    <a16:creationId xmlns:a16="http://schemas.microsoft.com/office/drawing/2014/main" id="{13911E9E-9FD1-4506-8ECA-466D0B89F212}"/>
                  </a:ext>
                </a:extLst>
              </p:cNvPr>
              <p:cNvSpPr/>
              <p:nvPr/>
            </p:nvSpPr>
            <p:spPr>
              <a:xfrm>
                <a:off x="-53232100" y="3399775"/>
                <a:ext cx="2418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4474" extrusionOk="0">
                    <a:moveTo>
                      <a:pt x="0" y="0"/>
                    </a:moveTo>
                    <a:cubicBezTo>
                      <a:pt x="158" y="2457"/>
                      <a:pt x="2269" y="4474"/>
                      <a:pt x="4821" y="4474"/>
                    </a:cubicBezTo>
                    <a:cubicBezTo>
                      <a:pt x="7372" y="4474"/>
                      <a:pt x="9452" y="2457"/>
                      <a:pt x="96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0;p70">
                <a:extLst>
                  <a:ext uri="{FF2B5EF4-FFF2-40B4-BE49-F238E27FC236}">
                    <a16:creationId xmlns:a16="http://schemas.microsoft.com/office/drawing/2014/main" id="{BB8DB63F-EF47-4066-8118-4F6DC5A294C4}"/>
                  </a:ext>
                </a:extLst>
              </p:cNvPr>
              <p:cNvSpPr/>
              <p:nvPr/>
            </p:nvSpPr>
            <p:spPr>
              <a:xfrm>
                <a:off x="-53134450" y="3287125"/>
                <a:ext cx="4412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57" extrusionOk="0">
                    <a:moveTo>
                      <a:pt x="1" y="1"/>
                    </a:moveTo>
                    <a:lnTo>
                      <a:pt x="410" y="757"/>
                    </a:lnTo>
                    <a:lnTo>
                      <a:pt x="1419" y="757"/>
                    </a:lnTo>
                    <a:lnTo>
                      <a:pt x="17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21;p70">
                <a:extLst>
                  <a:ext uri="{FF2B5EF4-FFF2-40B4-BE49-F238E27FC236}">
                    <a16:creationId xmlns:a16="http://schemas.microsoft.com/office/drawing/2014/main" id="{5141F72E-7144-408E-AA3F-C417B6887BC6}"/>
                  </a:ext>
                </a:extLst>
              </p:cNvPr>
              <p:cNvSpPr/>
              <p:nvPr/>
            </p:nvSpPr>
            <p:spPr>
              <a:xfrm>
                <a:off x="-53232900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127" y="1"/>
                    </a:moveTo>
                    <a:cubicBezTo>
                      <a:pt x="95" y="253"/>
                      <a:pt x="32" y="473"/>
                      <a:pt x="1" y="757"/>
                    </a:cubicBezTo>
                    <a:lnTo>
                      <a:pt x="3466" y="757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22;p70">
                <a:extLst>
                  <a:ext uri="{FF2B5EF4-FFF2-40B4-BE49-F238E27FC236}">
                    <a16:creationId xmlns:a16="http://schemas.microsoft.com/office/drawing/2014/main" id="{99D7389D-35DD-4747-81EF-93BE684EB647}"/>
                  </a:ext>
                </a:extLst>
              </p:cNvPr>
              <p:cNvSpPr/>
              <p:nvPr/>
            </p:nvSpPr>
            <p:spPr>
              <a:xfrm>
                <a:off x="-53078525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379" y="1"/>
                    </a:moveTo>
                    <a:lnTo>
                      <a:pt x="1" y="757"/>
                    </a:lnTo>
                    <a:lnTo>
                      <a:pt x="3466" y="757"/>
                    </a:lnTo>
                    <a:cubicBezTo>
                      <a:pt x="3466" y="536"/>
                      <a:pt x="3435" y="253"/>
                      <a:pt x="33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23;p70">
                <a:extLst>
                  <a:ext uri="{FF2B5EF4-FFF2-40B4-BE49-F238E27FC236}">
                    <a16:creationId xmlns:a16="http://schemas.microsoft.com/office/drawing/2014/main" id="{F08F0368-1BF3-478C-87F1-F6BE46DDF5C7}"/>
                  </a:ext>
                </a:extLst>
              </p:cNvPr>
              <p:cNvSpPr/>
              <p:nvPr/>
            </p:nvSpPr>
            <p:spPr>
              <a:xfrm>
                <a:off x="-53224225" y="3192625"/>
                <a:ext cx="223700" cy="74850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2994" extrusionOk="0">
                    <a:moveTo>
                      <a:pt x="4506" y="0"/>
                    </a:moveTo>
                    <a:cubicBezTo>
                      <a:pt x="2489" y="0"/>
                      <a:pt x="756" y="1260"/>
                      <a:pt x="0" y="2993"/>
                    </a:cubicBezTo>
                    <a:lnTo>
                      <a:pt x="8948" y="2993"/>
                    </a:lnTo>
                    <a:cubicBezTo>
                      <a:pt x="8255" y="1260"/>
                      <a:pt x="6522" y="0"/>
                      <a:pt x="45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3FD2798D-9935-45A4-A352-AAE2F6A915BD}"/>
                </a:ext>
              </a:extLst>
            </p:cNvPr>
            <p:cNvSpPr txBox="1"/>
            <p:nvPr/>
          </p:nvSpPr>
          <p:spPr>
            <a:xfrm>
              <a:off x="3280880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P1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R$ 240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91D36AAA-FD6B-45CB-A7E4-5E9BC85AF206}"/>
                </a:ext>
              </a:extLst>
            </p:cNvPr>
            <p:cNvSpPr txBox="1"/>
            <p:nvPr/>
          </p:nvSpPr>
          <p:spPr>
            <a:xfrm>
              <a:off x="4909353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P2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R$ 120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F1B54E5F-9E5E-4001-91E4-EF5BC8A213BB}"/>
                </a:ext>
              </a:extLst>
            </p:cNvPr>
            <p:cNvSpPr txBox="1"/>
            <p:nvPr/>
          </p:nvSpPr>
          <p:spPr>
            <a:xfrm>
              <a:off x="6461542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P3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R$ 60</a:t>
              </a:r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F0700F7-FE30-4166-9E1D-4E2A5787B903}"/>
              </a:ext>
            </a:extLst>
          </p:cNvPr>
          <p:cNvGrpSpPr/>
          <p:nvPr/>
        </p:nvGrpSpPr>
        <p:grpSpPr>
          <a:xfrm>
            <a:off x="3950920" y="579270"/>
            <a:ext cx="1241448" cy="1432868"/>
            <a:chOff x="3950920" y="579270"/>
            <a:chExt cx="1241448" cy="1432868"/>
          </a:xfrm>
        </p:grpSpPr>
        <p:grpSp>
          <p:nvGrpSpPr>
            <p:cNvPr id="39" name="Google Shape;6293;p70">
              <a:extLst>
                <a:ext uri="{FF2B5EF4-FFF2-40B4-BE49-F238E27FC236}">
                  <a16:creationId xmlns:a16="http://schemas.microsoft.com/office/drawing/2014/main" id="{FAB1C82E-A21C-42DE-892A-A07721FA8FD2}"/>
                </a:ext>
              </a:extLst>
            </p:cNvPr>
            <p:cNvGrpSpPr/>
            <p:nvPr/>
          </p:nvGrpSpPr>
          <p:grpSpPr>
            <a:xfrm>
              <a:off x="4212000" y="579270"/>
              <a:ext cx="720000" cy="720000"/>
              <a:chOff x="-57162350" y="3982000"/>
              <a:chExt cx="287500" cy="318825"/>
            </a:xfrm>
          </p:grpSpPr>
          <p:sp>
            <p:nvSpPr>
              <p:cNvPr id="40" name="Google Shape;6294;p70">
                <a:extLst>
                  <a:ext uri="{FF2B5EF4-FFF2-40B4-BE49-F238E27FC236}">
                    <a16:creationId xmlns:a16="http://schemas.microsoft.com/office/drawing/2014/main" id="{03FF8F86-7CFB-4573-92E9-948348188F13}"/>
                  </a:ext>
                </a:extLst>
              </p:cNvPr>
              <p:cNvSpPr/>
              <p:nvPr/>
            </p:nvSpPr>
            <p:spPr>
              <a:xfrm>
                <a:off x="-56989850" y="4151150"/>
                <a:ext cx="5515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206" extrusionOk="0">
                    <a:moveTo>
                      <a:pt x="1103" y="1"/>
                    </a:moveTo>
                    <a:cubicBezTo>
                      <a:pt x="504" y="1"/>
                      <a:pt x="0" y="473"/>
                      <a:pt x="0" y="1103"/>
                    </a:cubicBezTo>
                    <a:cubicBezTo>
                      <a:pt x="0" y="1702"/>
                      <a:pt x="504" y="2206"/>
                      <a:pt x="1103" y="2206"/>
                    </a:cubicBezTo>
                    <a:cubicBezTo>
                      <a:pt x="1733" y="2206"/>
                      <a:pt x="2205" y="1702"/>
                      <a:pt x="2205" y="1103"/>
                    </a:cubicBezTo>
                    <a:cubicBezTo>
                      <a:pt x="2205" y="473"/>
                      <a:pt x="1733" y="1"/>
                      <a:pt x="11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295;p70">
                <a:extLst>
                  <a:ext uri="{FF2B5EF4-FFF2-40B4-BE49-F238E27FC236}">
                    <a16:creationId xmlns:a16="http://schemas.microsoft.com/office/drawing/2014/main" id="{8623730C-0969-406C-9216-1C7B69EAD5EC}"/>
                  </a:ext>
                </a:extLst>
              </p:cNvPr>
              <p:cNvSpPr/>
              <p:nvPr/>
            </p:nvSpPr>
            <p:spPr>
              <a:xfrm>
                <a:off x="-57162350" y="3982000"/>
                <a:ext cx="287500" cy="161300"/>
              </a:xfrm>
              <a:custGeom>
                <a:avLst/>
                <a:gdLst/>
                <a:ahLst/>
                <a:cxnLst/>
                <a:rect l="l" t="t" r="r" b="b"/>
                <a:pathLst>
                  <a:path w="11500" h="6452" extrusionOk="0">
                    <a:moveTo>
                      <a:pt x="5778" y="1"/>
                    </a:moveTo>
                    <a:cubicBezTo>
                      <a:pt x="5286" y="1"/>
                      <a:pt x="4789" y="166"/>
                      <a:pt x="4380" y="497"/>
                    </a:cubicBezTo>
                    <a:cubicBezTo>
                      <a:pt x="4263" y="479"/>
                      <a:pt x="4146" y="470"/>
                      <a:pt x="4031" y="470"/>
                    </a:cubicBezTo>
                    <a:cubicBezTo>
                      <a:pt x="3147" y="470"/>
                      <a:pt x="2323" y="992"/>
                      <a:pt x="2017" y="1883"/>
                    </a:cubicBezTo>
                    <a:cubicBezTo>
                      <a:pt x="1072" y="2230"/>
                      <a:pt x="473" y="3238"/>
                      <a:pt x="631" y="4246"/>
                    </a:cubicBezTo>
                    <a:cubicBezTo>
                      <a:pt x="127" y="4876"/>
                      <a:pt x="1" y="5695"/>
                      <a:pt x="316" y="6452"/>
                    </a:cubicBezTo>
                    <a:cubicBezTo>
                      <a:pt x="536" y="6294"/>
                      <a:pt x="757" y="6168"/>
                      <a:pt x="1040" y="6074"/>
                    </a:cubicBezTo>
                    <a:cubicBezTo>
                      <a:pt x="1355" y="4498"/>
                      <a:pt x="2458" y="3175"/>
                      <a:pt x="4002" y="2577"/>
                    </a:cubicBezTo>
                    <a:cubicBezTo>
                      <a:pt x="4096" y="2545"/>
                      <a:pt x="4096" y="2545"/>
                      <a:pt x="4191" y="2513"/>
                    </a:cubicBezTo>
                    <a:cubicBezTo>
                      <a:pt x="4224" y="2504"/>
                      <a:pt x="4257" y="2499"/>
                      <a:pt x="4290" y="2499"/>
                    </a:cubicBezTo>
                    <a:cubicBezTo>
                      <a:pt x="4474" y="2499"/>
                      <a:pt x="4637" y="2641"/>
                      <a:pt x="4663" y="2829"/>
                    </a:cubicBezTo>
                    <a:cubicBezTo>
                      <a:pt x="4789" y="4593"/>
                      <a:pt x="6239" y="5979"/>
                      <a:pt x="8003" y="5979"/>
                    </a:cubicBezTo>
                    <a:lnTo>
                      <a:pt x="9862" y="5979"/>
                    </a:lnTo>
                    <a:cubicBezTo>
                      <a:pt x="10366" y="5979"/>
                      <a:pt x="10807" y="6137"/>
                      <a:pt x="11185" y="6389"/>
                    </a:cubicBezTo>
                    <a:cubicBezTo>
                      <a:pt x="11500" y="5695"/>
                      <a:pt x="11405" y="4876"/>
                      <a:pt x="10870" y="4246"/>
                    </a:cubicBezTo>
                    <a:cubicBezTo>
                      <a:pt x="11027" y="3207"/>
                      <a:pt x="10492" y="2230"/>
                      <a:pt x="9515" y="1883"/>
                    </a:cubicBezTo>
                    <a:cubicBezTo>
                      <a:pt x="9178" y="1040"/>
                      <a:pt x="8363" y="472"/>
                      <a:pt x="7475" y="472"/>
                    </a:cubicBezTo>
                    <a:cubicBezTo>
                      <a:pt x="7368" y="472"/>
                      <a:pt x="7260" y="480"/>
                      <a:pt x="7152" y="497"/>
                    </a:cubicBezTo>
                    <a:cubicBezTo>
                      <a:pt x="6758" y="166"/>
                      <a:pt x="6270" y="1"/>
                      <a:pt x="57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96;p70">
                <a:extLst>
                  <a:ext uri="{FF2B5EF4-FFF2-40B4-BE49-F238E27FC236}">
                    <a16:creationId xmlns:a16="http://schemas.microsoft.com/office/drawing/2014/main" id="{6739AA71-D7CB-42D7-B97A-8DF39F31D77D}"/>
                  </a:ext>
                </a:extLst>
              </p:cNvPr>
              <p:cNvSpPr/>
              <p:nvPr/>
            </p:nvSpPr>
            <p:spPr>
              <a:xfrm>
                <a:off x="-57119850" y="4066875"/>
                <a:ext cx="126075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4475" extrusionOk="0">
                    <a:moveTo>
                      <a:pt x="2333" y="1"/>
                    </a:moveTo>
                    <a:cubicBezTo>
                      <a:pt x="915" y="694"/>
                      <a:pt x="2" y="2111"/>
                      <a:pt x="2" y="3718"/>
                    </a:cubicBezTo>
                    <a:lnTo>
                      <a:pt x="2" y="4191"/>
                    </a:lnTo>
                    <a:lnTo>
                      <a:pt x="2" y="4359"/>
                    </a:lnTo>
                    <a:lnTo>
                      <a:pt x="2" y="4359"/>
                    </a:lnTo>
                    <a:cubicBezTo>
                      <a:pt x="32" y="3375"/>
                      <a:pt x="829" y="2616"/>
                      <a:pt x="1861" y="2616"/>
                    </a:cubicBezTo>
                    <a:cubicBezTo>
                      <a:pt x="2774" y="2616"/>
                      <a:pt x="3499" y="3246"/>
                      <a:pt x="3656" y="4096"/>
                    </a:cubicBezTo>
                    <a:lnTo>
                      <a:pt x="4507" y="4096"/>
                    </a:lnTo>
                    <a:cubicBezTo>
                      <a:pt x="4570" y="3718"/>
                      <a:pt x="4791" y="3403"/>
                      <a:pt x="5043" y="3120"/>
                    </a:cubicBezTo>
                    <a:cubicBezTo>
                      <a:pt x="3656" y="2647"/>
                      <a:pt x="2617" y="1481"/>
                      <a:pt x="2333" y="1"/>
                    </a:cubicBezTo>
                    <a:close/>
                    <a:moveTo>
                      <a:pt x="2" y="4359"/>
                    </a:moveTo>
                    <a:cubicBezTo>
                      <a:pt x="1" y="4397"/>
                      <a:pt x="1" y="4435"/>
                      <a:pt x="2" y="4474"/>
                    </a:cubicBezTo>
                    <a:lnTo>
                      <a:pt x="2" y="4359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97;p70">
                <a:extLst>
                  <a:ext uri="{FF2B5EF4-FFF2-40B4-BE49-F238E27FC236}">
                    <a16:creationId xmlns:a16="http://schemas.microsoft.com/office/drawing/2014/main" id="{D82CA03D-BC81-4175-BCFB-E519C7704E50}"/>
                  </a:ext>
                </a:extLst>
              </p:cNvPr>
              <p:cNvSpPr/>
              <p:nvPr/>
            </p:nvSpPr>
            <p:spPr>
              <a:xfrm>
                <a:off x="-57100925" y="4151150"/>
                <a:ext cx="5517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206" extrusionOk="0">
                    <a:moveTo>
                      <a:pt x="1104" y="1"/>
                    </a:moveTo>
                    <a:cubicBezTo>
                      <a:pt x="505" y="1"/>
                      <a:pt x="1" y="473"/>
                      <a:pt x="1" y="1103"/>
                    </a:cubicBezTo>
                    <a:cubicBezTo>
                      <a:pt x="1" y="1702"/>
                      <a:pt x="505" y="2206"/>
                      <a:pt x="1104" y="2206"/>
                    </a:cubicBezTo>
                    <a:cubicBezTo>
                      <a:pt x="1702" y="2206"/>
                      <a:pt x="2206" y="1702"/>
                      <a:pt x="2206" y="1103"/>
                    </a:cubicBezTo>
                    <a:cubicBezTo>
                      <a:pt x="2206" y="473"/>
                      <a:pt x="1702" y="1"/>
                      <a:pt x="1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6298;p70">
                <a:extLst>
                  <a:ext uri="{FF2B5EF4-FFF2-40B4-BE49-F238E27FC236}">
                    <a16:creationId xmlns:a16="http://schemas.microsoft.com/office/drawing/2014/main" id="{AE3FEFB4-F1BA-4760-B7FA-4685D36E3E74}"/>
                  </a:ext>
                </a:extLst>
              </p:cNvPr>
              <p:cNvSpPr/>
              <p:nvPr/>
            </p:nvSpPr>
            <p:spPr>
              <a:xfrm>
                <a:off x="-57119825" y="4179500"/>
                <a:ext cx="20480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853" extrusionOk="0">
                    <a:moveTo>
                      <a:pt x="5160" y="2151"/>
                    </a:moveTo>
                    <a:cubicBezTo>
                      <a:pt x="5254" y="2151"/>
                      <a:pt x="5341" y="2190"/>
                      <a:pt x="5388" y="2269"/>
                    </a:cubicBezTo>
                    <a:cubicBezTo>
                      <a:pt x="5546" y="2427"/>
                      <a:pt x="5546" y="2679"/>
                      <a:pt x="5388" y="2805"/>
                    </a:cubicBezTo>
                    <a:cubicBezTo>
                      <a:pt x="5042" y="3151"/>
                      <a:pt x="4569" y="3340"/>
                      <a:pt x="4096" y="3340"/>
                    </a:cubicBezTo>
                    <a:cubicBezTo>
                      <a:pt x="3624" y="3340"/>
                      <a:pt x="3120" y="3151"/>
                      <a:pt x="2805" y="2805"/>
                    </a:cubicBezTo>
                    <a:cubicBezTo>
                      <a:pt x="2647" y="2647"/>
                      <a:pt x="2647" y="2395"/>
                      <a:pt x="2805" y="2269"/>
                    </a:cubicBezTo>
                    <a:cubicBezTo>
                      <a:pt x="2884" y="2190"/>
                      <a:pt x="2978" y="2151"/>
                      <a:pt x="3069" y="2151"/>
                    </a:cubicBezTo>
                    <a:cubicBezTo>
                      <a:pt x="3159" y="2151"/>
                      <a:pt x="3246" y="2190"/>
                      <a:pt x="3309" y="2269"/>
                    </a:cubicBezTo>
                    <a:cubicBezTo>
                      <a:pt x="3529" y="2490"/>
                      <a:pt x="3813" y="2600"/>
                      <a:pt x="4096" y="2600"/>
                    </a:cubicBezTo>
                    <a:cubicBezTo>
                      <a:pt x="4380" y="2600"/>
                      <a:pt x="4664" y="2490"/>
                      <a:pt x="4884" y="2269"/>
                    </a:cubicBezTo>
                    <a:cubicBezTo>
                      <a:pt x="4963" y="2190"/>
                      <a:pt x="5065" y="2151"/>
                      <a:pt x="5160" y="2151"/>
                    </a:cubicBezTo>
                    <a:close/>
                    <a:moveTo>
                      <a:pt x="1" y="1"/>
                    </a:moveTo>
                    <a:lnTo>
                      <a:pt x="1" y="2238"/>
                    </a:lnTo>
                    <a:cubicBezTo>
                      <a:pt x="1" y="3687"/>
                      <a:pt x="1198" y="4853"/>
                      <a:pt x="2616" y="4853"/>
                    </a:cubicBezTo>
                    <a:lnTo>
                      <a:pt x="5609" y="4853"/>
                    </a:lnTo>
                    <a:cubicBezTo>
                      <a:pt x="7058" y="4853"/>
                      <a:pt x="8192" y="3655"/>
                      <a:pt x="8192" y="2238"/>
                    </a:cubicBezTo>
                    <a:lnTo>
                      <a:pt x="8192" y="1"/>
                    </a:lnTo>
                    <a:cubicBezTo>
                      <a:pt x="8192" y="977"/>
                      <a:pt x="7341" y="1860"/>
                      <a:pt x="6302" y="1860"/>
                    </a:cubicBezTo>
                    <a:cubicBezTo>
                      <a:pt x="5388" y="1860"/>
                      <a:pt x="4664" y="1230"/>
                      <a:pt x="4506" y="347"/>
                    </a:cubicBezTo>
                    <a:lnTo>
                      <a:pt x="3655" y="347"/>
                    </a:lnTo>
                    <a:cubicBezTo>
                      <a:pt x="3498" y="1230"/>
                      <a:pt x="2710" y="1860"/>
                      <a:pt x="1860" y="1860"/>
                    </a:cubicBezTo>
                    <a:cubicBezTo>
                      <a:pt x="820" y="1860"/>
                      <a:pt x="1" y="1009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99;p70">
                <a:extLst>
                  <a:ext uri="{FF2B5EF4-FFF2-40B4-BE49-F238E27FC236}">
                    <a16:creationId xmlns:a16="http://schemas.microsoft.com/office/drawing/2014/main" id="{BEC63BB1-C874-46B4-9FF2-1B9FBC17A495}"/>
                  </a:ext>
                </a:extLst>
              </p:cNvPr>
              <p:cNvSpPr/>
              <p:nvPr/>
            </p:nvSpPr>
            <p:spPr>
              <a:xfrm>
                <a:off x="-57158400" y="41566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52"/>
                      <a:pt x="0" y="725"/>
                      <a:pt x="0" y="1260"/>
                    </a:cubicBezTo>
                    <a:cubicBezTo>
                      <a:pt x="0" y="1827"/>
                      <a:pt x="315" y="2300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300;p70">
                <a:extLst>
                  <a:ext uri="{FF2B5EF4-FFF2-40B4-BE49-F238E27FC236}">
                    <a16:creationId xmlns:a16="http://schemas.microsoft.com/office/drawing/2014/main" id="{E958E5FD-14E6-4EFF-967B-79671730F207}"/>
                  </a:ext>
                </a:extLst>
              </p:cNvPr>
              <p:cNvSpPr/>
              <p:nvPr/>
            </p:nvSpPr>
            <p:spPr>
              <a:xfrm>
                <a:off x="-56896125" y="41558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1"/>
                    </a:moveTo>
                    <a:lnTo>
                      <a:pt x="0" y="2553"/>
                    </a:lnTo>
                    <a:cubicBezTo>
                      <a:pt x="441" y="2269"/>
                      <a:pt x="756" y="1796"/>
                      <a:pt x="756" y="1261"/>
                    </a:cubicBezTo>
                    <a:cubicBezTo>
                      <a:pt x="756" y="757"/>
                      <a:pt x="441" y="284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301;p70">
                <a:extLst>
                  <a:ext uri="{FF2B5EF4-FFF2-40B4-BE49-F238E27FC236}">
                    <a16:creationId xmlns:a16="http://schemas.microsoft.com/office/drawing/2014/main" id="{5ACB384E-8539-46FB-A23E-608CE3A623E2}"/>
                  </a:ext>
                </a:extLst>
              </p:cNvPr>
              <p:cNvSpPr/>
              <p:nvPr/>
            </p:nvSpPr>
            <p:spPr>
              <a:xfrm>
                <a:off x="-56924475" y="4149575"/>
                <a:ext cx="9450" cy="29175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167" extrusionOk="0">
                    <a:moveTo>
                      <a:pt x="0" y="1"/>
                    </a:moveTo>
                    <a:cubicBezTo>
                      <a:pt x="221" y="379"/>
                      <a:pt x="378" y="757"/>
                      <a:pt x="378" y="1166"/>
                    </a:cubicBezTo>
                    <a:lnTo>
                      <a:pt x="378" y="883"/>
                    </a:ln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BFD0366E-CD3D-4CFF-90A0-F62093339809}"/>
                </a:ext>
              </a:extLst>
            </p:cNvPr>
            <p:cNvSpPr txBox="1"/>
            <p:nvPr/>
          </p:nvSpPr>
          <p:spPr>
            <a:xfrm>
              <a:off x="3950920" y="1488918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Banqueiro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R$ 60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20409636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135CD5E-E42E-41F3-9051-154AFEE0774B}"/>
              </a:ext>
            </a:extLst>
          </p:cNvPr>
          <p:cNvGrpSpPr/>
          <p:nvPr/>
        </p:nvGrpSpPr>
        <p:grpSpPr>
          <a:xfrm>
            <a:off x="2322447" y="2571750"/>
            <a:ext cx="4422110" cy="1847924"/>
            <a:chOff x="3280880" y="1370833"/>
            <a:chExt cx="4422110" cy="1847924"/>
          </a:xfrm>
        </p:grpSpPr>
        <p:grpSp>
          <p:nvGrpSpPr>
            <p:cNvPr id="19" name="Google Shape;6240;p70">
              <a:extLst>
                <a:ext uri="{FF2B5EF4-FFF2-40B4-BE49-F238E27FC236}">
                  <a16:creationId xmlns:a16="http://schemas.microsoft.com/office/drawing/2014/main" id="{7C306F06-C8B5-4524-9EAF-6CE2ED1581BF}"/>
                </a:ext>
              </a:extLst>
            </p:cNvPr>
            <p:cNvGrpSpPr/>
            <p:nvPr/>
          </p:nvGrpSpPr>
          <p:grpSpPr>
            <a:xfrm>
              <a:off x="3542667" y="1400216"/>
              <a:ext cx="720000" cy="720000"/>
              <a:chOff x="-55576850" y="3198125"/>
              <a:chExt cx="279625" cy="319788"/>
            </a:xfrm>
          </p:grpSpPr>
          <p:sp>
            <p:nvSpPr>
              <p:cNvPr id="20" name="Google Shape;6241;p70">
                <a:extLst>
                  <a:ext uri="{FF2B5EF4-FFF2-40B4-BE49-F238E27FC236}">
                    <a16:creationId xmlns:a16="http://schemas.microsoft.com/office/drawing/2014/main" id="{54F70821-4686-4CAB-973F-C2B2698E6196}"/>
                  </a:ext>
                </a:extLst>
              </p:cNvPr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242;p70">
                <a:extLst>
                  <a:ext uri="{FF2B5EF4-FFF2-40B4-BE49-F238E27FC236}">
                    <a16:creationId xmlns:a16="http://schemas.microsoft.com/office/drawing/2014/main" id="{6A223C75-BAC1-4136-AF1F-D9059115ECD3}"/>
                  </a:ext>
                </a:extLst>
              </p:cNvPr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3971" extrusionOk="0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243;p70">
                <a:extLst>
                  <a:ext uri="{FF2B5EF4-FFF2-40B4-BE49-F238E27FC236}">
                    <a16:creationId xmlns:a16="http://schemas.microsoft.com/office/drawing/2014/main" id="{70A3B45F-7401-4649-AA49-1DD5ACAC97B3}"/>
                  </a:ext>
                </a:extLst>
              </p:cNvPr>
              <p:cNvSpPr/>
              <p:nvPr/>
            </p:nvSpPr>
            <p:spPr>
              <a:xfrm>
                <a:off x="-55539850" y="3275325"/>
                <a:ext cx="204800" cy="242588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673" extrusionOk="0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6244;p70">
                <a:extLst>
                  <a:ext uri="{FF2B5EF4-FFF2-40B4-BE49-F238E27FC236}">
                    <a16:creationId xmlns:a16="http://schemas.microsoft.com/office/drawing/2014/main" id="{50777851-0327-400A-AE96-43207C5C2E0B}"/>
                  </a:ext>
                </a:extLst>
              </p:cNvPr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6302;p70">
              <a:extLst>
                <a:ext uri="{FF2B5EF4-FFF2-40B4-BE49-F238E27FC236}">
                  <a16:creationId xmlns:a16="http://schemas.microsoft.com/office/drawing/2014/main" id="{B2859853-BC94-447B-94BE-E5E94164BBE7}"/>
                </a:ext>
              </a:extLst>
            </p:cNvPr>
            <p:cNvGrpSpPr/>
            <p:nvPr/>
          </p:nvGrpSpPr>
          <p:grpSpPr>
            <a:xfrm>
              <a:off x="5176300" y="1370833"/>
              <a:ext cx="720000" cy="720000"/>
              <a:chOff x="-55202750" y="3198925"/>
              <a:chExt cx="318225" cy="316650"/>
            </a:xfrm>
          </p:grpSpPr>
          <p:sp>
            <p:nvSpPr>
              <p:cNvPr id="25" name="Google Shape;6303;p70">
                <a:extLst>
                  <a:ext uri="{FF2B5EF4-FFF2-40B4-BE49-F238E27FC236}">
                    <a16:creationId xmlns:a16="http://schemas.microsoft.com/office/drawing/2014/main" id="{6ECBE793-1E20-4A2F-843C-9B44D5393832}"/>
                  </a:ext>
                </a:extLst>
              </p:cNvPr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04;p70">
                <a:extLst>
                  <a:ext uri="{FF2B5EF4-FFF2-40B4-BE49-F238E27FC236}">
                    <a16:creationId xmlns:a16="http://schemas.microsoft.com/office/drawing/2014/main" id="{26F6F975-323B-4480-98F0-EDC12DF4D5B5}"/>
                  </a:ext>
                </a:extLst>
              </p:cNvPr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6315;p70">
              <a:extLst>
                <a:ext uri="{FF2B5EF4-FFF2-40B4-BE49-F238E27FC236}">
                  <a16:creationId xmlns:a16="http://schemas.microsoft.com/office/drawing/2014/main" id="{2C52A69A-727F-4252-AA10-7C4524CBEBB8}"/>
                </a:ext>
              </a:extLst>
            </p:cNvPr>
            <p:cNvGrpSpPr/>
            <p:nvPr/>
          </p:nvGrpSpPr>
          <p:grpSpPr>
            <a:xfrm>
              <a:off x="6791608" y="1432168"/>
              <a:ext cx="720000" cy="720000"/>
              <a:chOff x="-53232900" y="3192625"/>
              <a:chExt cx="298525" cy="319000"/>
            </a:xfrm>
          </p:grpSpPr>
          <p:sp>
            <p:nvSpPr>
              <p:cNvPr id="28" name="Google Shape;6316;p70">
                <a:extLst>
                  <a:ext uri="{FF2B5EF4-FFF2-40B4-BE49-F238E27FC236}">
                    <a16:creationId xmlns:a16="http://schemas.microsoft.com/office/drawing/2014/main" id="{DA014767-AF22-4D83-B9D2-10FF3FD008CC}"/>
                  </a:ext>
                </a:extLst>
              </p:cNvPr>
              <p:cNvSpPr/>
              <p:nvPr/>
            </p:nvSpPr>
            <p:spPr>
              <a:xfrm>
                <a:off x="-52972975" y="3315500"/>
                <a:ext cx="378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37" extrusionOk="0">
                    <a:moveTo>
                      <a:pt x="0" y="0"/>
                    </a:moveTo>
                    <a:lnTo>
                      <a:pt x="0" y="2048"/>
                    </a:lnTo>
                    <a:cubicBezTo>
                      <a:pt x="252" y="2142"/>
                      <a:pt x="505" y="2237"/>
                      <a:pt x="788" y="2237"/>
                    </a:cubicBezTo>
                    <a:lnTo>
                      <a:pt x="1135" y="2237"/>
                    </a:lnTo>
                    <a:cubicBezTo>
                      <a:pt x="1355" y="2237"/>
                      <a:pt x="1513" y="2079"/>
                      <a:pt x="1513" y="1859"/>
                    </a:cubicBezTo>
                    <a:lnTo>
                      <a:pt x="1513" y="1512"/>
                    </a:lnTo>
                    <a:cubicBezTo>
                      <a:pt x="1513" y="693"/>
                      <a:pt x="820" y="0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317;p70">
                <a:extLst>
                  <a:ext uri="{FF2B5EF4-FFF2-40B4-BE49-F238E27FC236}">
                    <a16:creationId xmlns:a16="http://schemas.microsoft.com/office/drawing/2014/main" id="{DA4C018C-D427-4748-9CC2-23E5F41D9776}"/>
                  </a:ext>
                </a:extLst>
              </p:cNvPr>
              <p:cNvSpPr/>
              <p:nvPr/>
            </p:nvSpPr>
            <p:spPr>
              <a:xfrm>
                <a:off x="-52978500" y="3259575"/>
                <a:ext cx="441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38" extrusionOk="0">
                    <a:moveTo>
                      <a:pt x="1041" y="0"/>
                    </a:moveTo>
                    <a:cubicBezTo>
                      <a:pt x="663" y="0"/>
                      <a:pt x="253" y="158"/>
                      <a:pt x="1" y="441"/>
                    </a:cubicBezTo>
                    <a:cubicBezTo>
                      <a:pt x="190" y="977"/>
                      <a:pt x="316" y="1607"/>
                      <a:pt x="316" y="2237"/>
                    </a:cubicBezTo>
                    <a:cubicBezTo>
                      <a:pt x="1104" y="2206"/>
                      <a:pt x="1765" y="1544"/>
                      <a:pt x="1765" y="725"/>
                    </a:cubicBezTo>
                    <a:lnTo>
                      <a:pt x="1765" y="378"/>
                    </a:lnTo>
                    <a:cubicBezTo>
                      <a:pt x="1765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18;p70">
                <a:extLst>
                  <a:ext uri="{FF2B5EF4-FFF2-40B4-BE49-F238E27FC236}">
                    <a16:creationId xmlns:a16="http://schemas.microsoft.com/office/drawing/2014/main" id="{2E8DA2D4-EF90-4CD6-857F-158328DE74FE}"/>
                  </a:ext>
                </a:extLst>
              </p:cNvPr>
              <p:cNvSpPr/>
              <p:nvPr/>
            </p:nvSpPr>
            <p:spPr>
              <a:xfrm>
                <a:off x="-53232900" y="3324950"/>
                <a:ext cx="2426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2237" extrusionOk="0">
                    <a:moveTo>
                      <a:pt x="3340" y="756"/>
                    </a:moveTo>
                    <a:cubicBezTo>
                      <a:pt x="3561" y="756"/>
                      <a:pt x="3718" y="914"/>
                      <a:pt x="3718" y="1103"/>
                    </a:cubicBezTo>
                    <a:cubicBezTo>
                      <a:pt x="3718" y="1292"/>
                      <a:pt x="3561" y="1449"/>
                      <a:pt x="3340" y="1449"/>
                    </a:cubicBezTo>
                    <a:cubicBezTo>
                      <a:pt x="3151" y="1449"/>
                      <a:pt x="2994" y="1292"/>
                      <a:pt x="2994" y="1103"/>
                    </a:cubicBezTo>
                    <a:cubicBezTo>
                      <a:pt x="2962" y="914"/>
                      <a:pt x="3151" y="756"/>
                      <a:pt x="3340" y="756"/>
                    </a:cubicBezTo>
                    <a:close/>
                    <a:moveTo>
                      <a:pt x="6333" y="756"/>
                    </a:moveTo>
                    <a:cubicBezTo>
                      <a:pt x="6554" y="756"/>
                      <a:pt x="6711" y="914"/>
                      <a:pt x="6711" y="1103"/>
                    </a:cubicBezTo>
                    <a:cubicBezTo>
                      <a:pt x="6711" y="1292"/>
                      <a:pt x="6554" y="1449"/>
                      <a:pt x="6333" y="1449"/>
                    </a:cubicBezTo>
                    <a:cubicBezTo>
                      <a:pt x="6144" y="1449"/>
                      <a:pt x="5987" y="1292"/>
                      <a:pt x="5987" y="1103"/>
                    </a:cubicBezTo>
                    <a:cubicBezTo>
                      <a:pt x="5955" y="914"/>
                      <a:pt x="6113" y="756"/>
                      <a:pt x="6333" y="756"/>
                    </a:cubicBezTo>
                    <a:close/>
                    <a:moveTo>
                      <a:pt x="1" y="0"/>
                    </a:moveTo>
                    <a:lnTo>
                      <a:pt x="1" y="2237"/>
                    </a:lnTo>
                    <a:lnTo>
                      <a:pt x="9704" y="2237"/>
                    </a:lnTo>
                    <a:lnTo>
                      <a:pt x="97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9;p70">
                <a:extLst>
                  <a:ext uri="{FF2B5EF4-FFF2-40B4-BE49-F238E27FC236}">
                    <a16:creationId xmlns:a16="http://schemas.microsoft.com/office/drawing/2014/main" id="{13911E9E-9FD1-4506-8ECA-466D0B89F212}"/>
                  </a:ext>
                </a:extLst>
              </p:cNvPr>
              <p:cNvSpPr/>
              <p:nvPr/>
            </p:nvSpPr>
            <p:spPr>
              <a:xfrm>
                <a:off x="-53232100" y="3399775"/>
                <a:ext cx="2418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4474" extrusionOk="0">
                    <a:moveTo>
                      <a:pt x="0" y="0"/>
                    </a:moveTo>
                    <a:cubicBezTo>
                      <a:pt x="158" y="2457"/>
                      <a:pt x="2269" y="4474"/>
                      <a:pt x="4821" y="4474"/>
                    </a:cubicBezTo>
                    <a:cubicBezTo>
                      <a:pt x="7372" y="4474"/>
                      <a:pt x="9452" y="2457"/>
                      <a:pt x="96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0;p70">
                <a:extLst>
                  <a:ext uri="{FF2B5EF4-FFF2-40B4-BE49-F238E27FC236}">
                    <a16:creationId xmlns:a16="http://schemas.microsoft.com/office/drawing/2014/main" id="{BB8DB63F-EF47-4066-8118-4F6DC5A294C4}"/>
                  </a:ext>
                </a:extLst>
              </p:cNvPr>
              <p:cNvSpPr/>
              <p:nvPr/>
            </p:nvSpPr>
            <p:spPr>
              <a:xfrm>
                <a:off x="-53134450" y="3287125"/>
                <a:ext cx="4412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57" extrusionOk="0">
                    <a:moveTo>
                      <a:pt x="1" y="1"/>
                    </a:moveTo>
                    <a:lnTo>
                      <a:pt x="410" y="757"/>
                    </a:lnTo>
                    <a:lnTo>
                      <a:pt x="1419" y="757"/>
                    </a:lnTo>
                    <a:lnTo>
                      <a:pt x="17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21;p70">
                <a:extLst>
                  <a:ext uri="{FF2B5EF4-FFF2-40B4-BE49-F238E27FC236}">
                    <a16:creationId xmlns:a16="http://schemas.microsoft.com/office/drawing/2014/main" id="{5141F72E-7144-408E-AA3F-C417B6887BC6}"/>
                  </a:ext>
                </a:extLst>
              </p:cNvPr>
              <p:cNvSpPr/>
              <p:nvPr/>
            </p:nvSpPr>
            <p:spPr>
              <a:xfrm>
                <a:off x="-53232900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127" y="1"/>
                    </a:moveTo>
                    <a:cubicBezTo>
                      <a:pt x="95" y="253"/>
                      <a:pt x="32" y="473"/>
                      <a:pt x="1" y="757"/>
                    </a:cubicBezTo>
                    <a:lnTo>
                      <a:pt x="3466" y="757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22;p70">
                <a:extLst>
                  <a:ext uri="{FF2B5EF4-FFF2-40B4-BE49-F238E27FC236}">
                    <a16:creationId xmlns:a16="http://schemas.microsoft.com/office/drawing/2014/main" id="{99D7389D-35DD-4747-81EF-93BE684EB647}"/>
                  </a:ext>
                </a:extLst>
              </p:cNvPr>
              <p:cNvSpPr/>
              <p:nvPr/>
            </p:nvSpPr>
            <p:spPr>
              <a:xfrm>
                <a:off x="-53078525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379" y="1"/>
                    </a:moveTo>
                    <a:lnTo>
                      <a:pt x="1" y="757"/>
                    </a:lnTo>
                    <a:lnTo>
                      <a:pt x="3466" y="757"/>
                    </a:lnTo>
                    <a:cubicBezTo>
                      <a:pt x="3466" y="536"/>
                      <a:pt x="3435" y="253"/>
                      <a:pt x="33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23;p70">
                <a:extLst>
                  <a:ext uri="{FF2B5EF4-FFF2-40B4-BE49-F238E27FC236}">
                    <a16:creationId xmlns:a16="http://schemas.microsoft.com/office/drawing/2014/main" id="{F08F0368-1BF3-478C-87F1-F6BE46DDF5C7}"/>
                  </a:ext>
                </a:extLst>
              </p:cNvPr>
              <p:cNvSpPr/>
              <p:nvPr/>
            </p:nvSpPr>
            <p:spPr>
              <a:xfrm>
                <a:off x="-53224225" y="3192625"/>
                <a:ext cx="223700" cy="74850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2994" extrusionOk="0">
                    <a:moveTo>
                      <a:pt x="4506" y="0"/>
                    </a:moveTo>
                    <a:cubicBezTo>
                      <a:pt x="2489" y="0"/>
                      <a:pt x="756" y="1260"/>
                      <a:pt x="0" y="2993"/>
                    </a:cubicBezTo>
                    <a:lnTo>
                      <a:pt x="8948" y="2993"/>
                    </a:lnTo>
                    <a:cubicBezTo>
                      <a:pt x="8255" y="1260"/>
                      <a:pt x="6522" y="0"/>
                      <a:pt x="45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3FD2798D-9935-45A4-A352-AAE2F6A915BD}"/>
                </a:ext>
              </a:extLst>
            </p:cNvPr>
            <p:cNvSpPr txBox="1"/>
            <p:nvPr/>
          </p:nvSpPr>
          <p:spPr>
            <a:xfrm>
              <a:off x="3280880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P1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R$ 240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91D36AAA-FD6B-45CB-A7E4-5E9BC85AF206}"/>
                </a:ext>
              </a:extLst>
            </p:cNvPr>
            <p:cNvSpPr txBox="1"/>
            <p:nvPr/>
          </p:nvSpPr>
          <p:spPr>
            <a:xfrm>
              <a:off x="4909353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P2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R$ 120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R$ 30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F1B54E5F-9E5E-4001-91E4-EF5BC8A213BB}"/>
                </a:ext>
              </a:extLst>
            </p:cNvPr>
            <p:cNvSpPr txBox="1"/>
            <p:nvPr/>
          </p:nvSpPr>
          <p:spPr>
            <a:xfrm>
              <a:off x="6461542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P3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R$ 60</a:t>
              </a:r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F0700F7-FE30-4166-9E1D-4E2A5787B903}"/>
              </a:ext>
            </a:extLst>
          </p:cNvPr>
          <p:cNvGrpSpPr/>
          <p:nvPr/>
        </p:nvGrpSpPr>
        <p:grpSpPr>
          <a:xfrm>
            <a:off x="3950920" y="579270"/>
            <a:ext cx="1241448" cy="1432868"/>
            <a:chOff x="3950920" y="579270"/>
            <a:chExt cx="1241448" cy="1432868"/>
          </a:xfrm>
        </p:grpSpPr>
        <p:grpSp>
          <p:nvGrpSpPr>
            <p:cNvPr id="39" name="Google Shape;6293;p70">
              <a:extLst>
                <a:ext uri="{FF2B5EF4-FFF2-40B4-BE49-F238E27FC236}">
                  <a16:creationId xmlns:a16="http://schemas.microsoft.com/office/drawing/2014/main" id="{FAB1C82E-A21C-42DE-892A-A07721FA8FD2}"/>
                </a:ext>
              </a:extLst>
            </p:cNvPr>
            <p:cNvGrpSpPr/>
            <p:nvPr/>
          </p:nvGrpSpPr>
          <p:grpSpPr>
            <a:xfrm>
              <a:off x="4212000" y="579270"/>
              <a:ext cx="720000" cy="720000"/>
              <a:chOff x="-57162350" y="3982000"/>
              <a:chExt cx="287500" cy="318825"/>
            </a:xfrm>
          </p:grpSpPr>
          <p:sp>
            <p:nvSpPr>
              <p:cNvPr id="40" name="Google Shape;6294;p70">
                <a:extLst>
                  <a:ext uri="{FF2B5EF4-FFF2-40B4-BE49-F238E27FC236}">
                    <a16:creationId xmlns:a16="http://schemas.microsoft.com/office/drawing/2014/main" id="{03FF8F86-7CFB-4573-92E9-948348188F13}"/>
                  </a:ext>
                </a:extLst>
              </p:cNvPr>
              <p:cNvSpPr/>
              <p:nvPr/>
            </p:nvSpPr>
            <p:spPr>
              <a:xfrm>
                <a:off x="-56989850" y="4151150"/>
                <a:ext cx="5515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206" extrusionOk="0">
                    <a:moveTo>
                      <a:pt x="1103" y="1"/>
                    </a:moveTo>
                    <a:cubicBezTo>
                      <a:pt x="504" y="1"/>
                      <a:pt x="0" y="473"/>
                      <a:pt x="0" y="1103"/>
                    </a:cubicBezTo>
                    <a:cubicBezTo>
                      <a:pt x="0" y="1702"/>
                      <a:pt x="504" y="2206"/>
                      <a:pt x="1103" y="2206"/>
                    </a:cubicBezTo>
                    <a:cubicBezTo>
                      <a:pt x="1733" y="2206"/>
                      <a:pt x="2205" y="1702"/>
                      <a:pt x="2205" y="1103"/>
                    </a:cubicBezTo>
                    <a:cubicBezTo>
                      <a:pt x="2205" y="473"/>
                      <a:pt x="1733" y="1"/>
                      <a:pt x="11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295;p70">
                <a:extLst>
                  <a:ext uri="{FF2B5EF4-FFF2-40B4-BE49-F238E27FC236}">
                    <a16:creationId xmlns:a16="http://schemas.microsoft.com/office/drawing/2014/main" id="{8623730C-0969-406C-9216-1C7B69EAD5EC}"/>
                  </a:ext>
                </a:extLst>
              </p:cNvPr>
              <p:cNvSpPr/>
              <p:nvPr/>
            </p:nvSpPr>
            <p:spPr>
              <a:xfrm>
                <a:off x="-57162350" y="3982000"/>
                <a:ext cx="287500" cy="161300"/>
              </a:xfrm>
              <a:custGeom>
                <a:avLst/>
                <a:gdLst/>
                <a:ahLst/>
                <a:cxnLst/>
                <a:rect l="l" t="t" r="r" b="b"/>
                <a:pathLst>
                  <a:path w="11500" h="6452" extrusionOk="0">
                    <a:moveTo>
                      <a:pt x="5778" y="1"/>
                    </a:moveTo>
                    <a:cubicBezTo>
                      <a:pt x="5286" y="1"/>
                      <a:pt x="4789" y="166"/>
                      <a:pt x="4380" y="497"/>
                    </a:cubicBezTo>
                    <a:cubicBezTo>
                      <a:pt x="4263" y="479"/>
                      <a:pt x="4146" y="470"/>
                      <a:pt x="4031" y="470"/>
                    </a:cubicBezTo>
                    <a:cubicBezTo>
                      <a:pt x="3147" y="470"/>
                      <a:pt x="2323" y="992"/>
                      <a:pt x="2017" y="1883"/>
                    </a:cubicBezTo>
                    <a:cubicBezTo>
                      <a:pt x="1072" y="2230"/>
                      <a:pt x="473" y="3238"/>
                      <a:pt x="631" y="4246"/>
                    </a:cubicBezTo>
                    <a:cubicBezTo>
                      <a:pt x="127" y="4876"/>
                      <a:pt x="1" y="5695"/>
                      <a:pt x="316" y="6452"/>
                    </a:cubicBezTo>
                    <a:cubicBezTo>
                      <a:pt x="536" y="6294"/>
                      <a:pt x="757" y="6168"/>
                      <a:pt x="1040" y="6074"/>
                    </a:cubicBezTo>
                    <a:cubicBezTo>
                      <a:pt x="1355" y="4498"/>
                      <a:pt x="2458" y="3175"/>
                      <a:pt x="4002" y="2577"/>
                    </a:cubicBezTo>
                    <a:cubicBezTo>
                      <a:pt x="4096" y="2545"/>
                      <a:pt x="4096" y="2545"/>
                      <a:pt x="4191" y="2513"/>
                    </a:cubicBezTo>
                    <a:cubicBezTo>
                      <a:pt x="4224" y="2504"/>
                      <a:pt x="4257" y="2499"/>
                      <a:pt x="4290" y="2499"/>
                    </a:cubicBezTo>
                    <a:cubicBezTo>
                      <a:pt x="4474" y="2499"/>
                      <a:pt x="4637" y="2641"/>
                      <a:pt x="4663" y="2829"/>
                    </a:cubicBezTo>
                    <a:cubicBezTo>
                      <a:pt x="4789" y="4593"/>
                      <a:pt x="6239" y="5979"/>
                      <a:pt x="8003" y="5979"/>
                    </a:cubicBezTo>
                    <a:lnTo>
                      <a:pt x="9862" y="5979"/>
                    </a:lnTo>
                    <a:cubicBezTo>
                      <a:pt x="10366" y="5979"/>
                      <a:pt x="10807" y="6137"/>
                      <a:pt x="11185" y="6389"/>
                    </a:cubicBezTo>
                    <a:cubicBezTo>
                      <a:pt x="11500" y="5695"/>
                      <a:pt x="11405" y="4876"/>
                      <a:pt x="10870" y="4246"/>
                    </a:cubicBezTo>
                    <a:cubicBezTo>
                      <a:pt x="11027" y="3207"/>
                      <a:pt x="10492" y="2230"/>
                      <a:pt x="9515" y="1883"/>
                    </a:cubicBezTo>
                    <a:cubicBezTo>
                      <a:pt x="9178" y="1040"/>
                      <a:pt x="8363" y="472"/>
                      <a:pt x="7475" y="472"/>
                    </a:cubicBezTo>
                    <a:cubicBezTo>
                      <a:pt x="7368" y="472"/>
                      <a:pt x="7260" y="480"/>
                      <a:pt x="7152" y="497"/>
                    </a:cubicBezTo>
                    <a:cubicBezTo>
                      <a:pt x="6758" y="166"/>
                      <a:pt x="6270" y="1"/>
                      <a:pt x="57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96;p70">
                <a:extLst>
                  <a:ext uri="{FF2B5EF4-FFF2-40B4-BE49-F238E27FC236}">
                    <a16:creationId xmlns:a16="http://schemas.microsoft.com/office/drawing/2014/main" id="{6739AA71-D7CB-42D7-B97A-8DF39F31D77D}"/>
                  </a:ext>
                </a:extLst>
              </p:cNvPr>
              <p:cNvSpPr/>
              <p:nvPr/>
            </p:nvSpPr>
            <p:spPr>
              <a:xfrm>
                <a:off x="-57119850" y="4066875"/>
                <a:ext cx="126075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4475" extrusionOk="0">
                    <a:moveTo>
                      <a:pt x="2333" y="1"/>
                    </a:moveTo>
                    <a:cubicBezTo>
                      <a:pt x="915" y="694"/>
                      <a:pt x="2" y="2111"/>
                      <a:pt x="2" y="3718"/>
                    </a:cubicBezTo>
                    <a:lnTo>
                      <a:pt x="2" y="4191"/>
                    </a:lnTo>
                    <a:lnTo>
                      <a:pt x="2" y="4359"/>
                    </a:lnTo>
                    <a:lnTo>
                      <a:pt x="2" y="4359"/>
                    </a:lnTo>
                    <a:cubicBezTo>
                      <a:pt x="32" y="3375"/>
                      <a:pt x="829" y="2616"/>
                      <a:pt x="1861" y="2616"/>
                    </a:cubicBezTo>
                    <a:cubicBezTo>
                      <a:pt x="2774" y="2616"/>
                      <a:pt x="3499" y="3246"/>
                      <a:pt x="3656" y="4096"/>
                    </a:cubicBezTo>
                    <a:lnTo>
                      <a:pt x="4507" y="4096"/>
                    </a:lnTo>
                    <a:cubicBezTo>
                      <a:pt x="4570" y="3718"/>
                      <a:pt x="4791" y="3403"/>
                      <a:pt x="5043" y="3120"/>
                    </a:cubicBezTo>
                    <a:cubicBezTo>
                      <a:pt x="3656" y="2647"/>
                      <a:pt x="2617" y="1481"/>
                      <a:pt x="2333" y="1"/>
                    </a:cubicBezTo>
                    <a:close/>
                    <a:moveTo>
                      <a:pt x="2" y="4359"/>
                    </a:moveTo>
                    <a:cubicBezTo>
                      <a:pt x="1" y="4397"/>
                      <a:pt x="1" y="4435"/>
                      <a:pt x="2" y="4474"/>
                    </a:cubicBezTo>
                    <a:lnTo>
                      <a:pt x="2" y="4359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97;p70">
                <a:extLst>
                  <a:ext uri="{FF2B5EF4-FFF2-40B4-BE49-F238E27FC236}">
                    <a16:creationId xmlns:a16="http://schemas.microsoft.com/office/drawing/2014/main" id="{D82CA03D-BC81-4175-BCFB-E519C7704E50}"/>
                  </a:ext>
                </a:extLst>
              </p:cNvPr>
              <p:cNvSpPr/>
              <p:nvPr/>
            </p:nvSpPr>
            <p:spPr>
              <a:xfrm>
                <a:off x="-57100925" y="4151150"/>
                <a:ext cx="5517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206" extrusionOk="0">
                    <a:moveTo>
                      <a:pt x="1104" y="1"/>
                    </a:moveTo>
                    <a:cubicBezTo>
                      <a:pt x="505" y="1"/>
                      <a:pt x="1" y="473"/>
                      <a:pt x="1" y="1103"/>
                    </a:cubicBezTo>
                    <a:cubicBezTo>
                      <a:pt x="1" y="1702"/>
                      <a:pt x="505" y="2206"/>
                      <a:pt x="1104" y="2206"/>
                    </a:cubicBezTo>
                    <a:cubicBezTo>
                      <a:pt x="1702" y="2206"/>
                      <a:pt x="2206" y="1702"/>
                      <a:pt x="2206" y="1103"/>
                    </a:cubicBezTo>
                    <a:cubicBezTo>
                      <a:pt x="2206" y="473"/>
                      <a:pt x="1702" y="1"/>
                      <a:pt x="1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6298;p70">
                <a:extLst>
                  <a:ext uri="{FF2B5EF4-FFF2-40B4-BE49-F238E27FC236}">
                    <a16:creationId xmlns:a16="http://schemas.microsoft.com/office/drawing/2014/main" id="{AE3FEFB4-F1BA-4760-B7FA-4685D36E3E74}"/>
                  </a:ext>
                </a:extLst>
              </p:cNvPr>
              <p:cNvSpPr/>
              <p:nvPr/>
            </p:nvSpPr>
            <p:spPr>
              <a:xfrm>
                <a:off x="-57119825" y="4179500"/>
                <a:ext cx="20480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853" extrusionOk="0">
                    <a:moveTo>
                      <a:pt x="5160" y="2151"/>
                    </a:moveTo>
                    <a:cubicBezTo>
                      <a:pt x="5254" y="2151"/>
                      <a:pt x="5341" y="2190"/>
                      <a:pt x="5388" y="2269"/>
                    </a:cubicBezTo>
                    <a:cubicBezTo>
                      <a:pt x="5546" y="2427"/>
                      <a:pt x="5546" y="2679"/>
                      <a:pt x="5388" y="2805"/>
                    </a:cubicBezTo>
                    <a:cubicBezTo>
                      <a:pt x="5042" y="3151"/>
                      <a:pt x="4569" y="3340"/>
                      <a:pt x="4096" y="3340"/>
                    </a:cubicBezTo>
                    <a:cubicBezTo>
                      <a:pt x="3624" y="3340"/>
                      <a:pt x="3120" y="3151"/>
                      <a:pt x="2805" y="2805"/>
                    </a:cubicBezTo>
                    <a:cubicBezTo>
                      <a:pt x="2647" y="2647"/>
                      <a:pt x="2647" y="2395"/>
                      <a:pt x="2805" y="2269"/>
                    </a:cubicBezTo>
                    <a:cubicBezTo>
                      <a:pt x="2884" y="2190"/>
                      <a:pt x="2978" y="2151"/>
                      <a:pt x="3069" y="2151"/>
                    </a:cubicBezTo>
                    <a:cubicBezTo>
                      <a:pt x="3159" y="2151"/>
                      <a:pt x="3246" y="2190"/>
                      <a:pt x="3309" y="2269"/>
                    </a:cubicBezTo>
                    <a:cubicBezTo>
                      <a:pt x="3529" y="2490"/>
                      <a:pt x="3813" y="2600"/>
                      <a:pt x="4096" y="2600"/>
                    </a:cubicBezTo>
                    <a:cubicBezTo>
                      <a:pt x="4380" y="2600"/>
                      <a:pt x="4664" y="2490"/>
                      <a:pt x="4884" y="2269"/>
                    </a:cubicBezTo>
                    <a:cubicBezTo>
                      <a:pt x="4963" y="2190"/>
                      <a:pt x="5065" y="2151"/>
                      <a:pt x="5160" y="2151"/>
                    </a:cubicBezTo>
                    <a:close/>
                    <a:moveTo>
                      <a:pt x="1" y="1"/>
                    </a:moveTo>
                    <a:lnTo>
                      <a:pt x="1" y="2238"/>
                    </a:lnTo>
                    <a:cubicBezTo>
                      <a:pt x="1" y="3687"/>
                      <a:pt x="1198" y="4853"/>
                      <a:pt x="2616" y="4853"/>
                    </a:cubicBezTo>
                    <a:lnTo>
                      <a:pt x="5609" y="4853"/>
                    </a:lnTo>
                    <a:cubicBezTo>
                      <a:pt x="7058" y="4853"/>
                      <a:pt x="8192" y="3655"/>
                      <a:pt x="8192" y="2238"/>
                    </a:cubicBezTo>
                    <a:lnTo>
                      <a:pt x="8192" y="1"/>
                    </a:lnTo>
                    <a:cubicBezTo>
                      <a:pt x="8192" y="977"/>
                      <a:pt x="7341" y="1860"/>
                      <a:pt x="6302" y="1860"/>
                    </a:cubicBezTo>
                    <a:cubicBezTo>
                      <a:pt x="5388" y="1860"/>
                      <a:pt x="4664" y="1230"/>
                      <a:pt x="4506" y="347"/>
                    </a:cubicBezTo>
                    <a:lnTo>
                      <a:pt x="3655" y="347"/>
                    </a:lnTo>
                    <a:cubicBezTo>
                      <a:pt x="3498" y="1230"/>
                      <a:pt x="2710" y="1860"/>
                      <a:pt x="1860" y="1860"/>
                    </a:cubicBezTo>
                    <a:cubicBezTo>
                      <a:pt x="820" y="1860"/>
                      <a:pt x="1" y="1009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99;p70">
                <a:extLst>
                  <a:ext uri="{FF2B5EF4-FFF2-40B4-BE49-F238E27FC236}">
                    <a16:creationId xmlns:a16="http://schemas.microsoft.com/office/drawing/2014/main" id="{BEC63BB1-C874-46B4-9FF2-1B9FBC17A495}"/>
                  </a:ext>
                </a:extLst>
              </p:cNvPr>
              <p:cNvSpPr/>
              <p:nvPr/>
            </p:nvSpPr>
            <p:spPr>
              <a:xfrm>
                <a:off x="-57158400" y="41566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52"/>
                      <a:pt x="0" y="725"/>
                      <a:pt x="0" y="1260"/>
                    </a:cubicBezTo>
                    <a:cubicBezTo>
                      <a:pt x="0" y="1827"/>
                      <a:pt x="315" y="2300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300;p70">
                <a:extLst>
                  <a:ext uri="{FF2B5EF4-FFF2-40B4-BE49-F238E27FC236}">
                    <a16:creationId xmlns:a16="http://schemas.microsoft.com/office/drawing/2014/main" id="{E958E5FD-14E6-4EFF-967B-79671730F207}"/>
                  </a:ext>
                </a:extLst>
              </p:cNvPr>
              <p:cNvSpPr/>
              <p:nvPr/>
            </p:nvSpPr>
            <p:spPr>
              <a:xfrm>
                <a:off x="-56896125" y="41558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1"/>
                    </a:moveTo>
                    <a:lnTo>
                      <a:pt x="0" y="2553"/>
                    </a:lnTo>
                    <a:cubicBezTo>
                      <a:pt x="441" y="2269"/>
                      <a:pt x="756" y="1796"/>
                      <a:pt x="756" y="1261"/>
                    </a:cubicBezTo>
                    <a:cubicBezTo>
                      <a:pt x="756" y="757"/>
                      <a:pt x="441" y="284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301;p70">
                <a:extLst>
                  <a:ext uri="{FF2B5EF4-FFF2-40B4-BE49-F238E27FC236}">
                    <a16:creationId xmlns:a16="http://schemas.microsoft.com/office/drawing/2014/main" id="{5ACB384E-8539-46FB-A23E-608CE3A623E2}"/>
                  </a:ext>
                </a:extLst>
              </p:cNvPr>
              <p:cNvSpPr/>
              <p:nvPr/>
            </p:nvSpPr>
            <p:spPr>
              <a:xfrm>
                <a:off x="-56924475" y="4149575"/>
                <a:ext cx="9450" cy="29175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167" extrusionOk="0">
                    <a:moveTo>
                      <a:pt x="0" y="1"/>
                    </a:moveTo>
                    <a:cubicBezTo>
                      <a:pt x="221" y="379"/>
                      <a:pt x="378" y="757"/>
                      <a:pt x="378" y="1166"/>
                    </a:cubicBezTo>
                    <a:lnTo>
                      <a:pt x="378" y="883"/>
                    </a:ln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BFD0366E-CD3D-4CFF-90A0-F62093339809}"/>
                </a:ext>
              </a:extLst>
            </p:cNvPr>
            <p:cNvSpPr txBox="1"/>
            <p:nvPr/>
          </p:nvSpPr>
          <p:spPr>
            <a:xfrm>
              <a:off x="3950920" y="1488918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Banqueiro 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R$ 30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56463865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135CD5E-E42E-41F3-9051-154AFEE0774B}"/>
              </a:ext>
            </a:extLst>
          </p:cNvPr>
          <p:cNvGrpSpPr/>
          <p:nvPr/>
        </p:nvGrpSpPr>
        <p:grpSpPr>
          <a:xfrm>
            <a:off x="2322447" y="2571750"/>
            <a:ext cx="4422110" cy="1847924"/>
            <a:chOff x="3280880" y="1370833"/>
            <a:chExt cx="4422110" cy="1847924"/>
          </a:xfrm>
        </p:grpSpPr>
        <p:grpSp>
          <p:nvGrpSpPr>
            <p:cNvPr id="19" name="Google Shape;6240;p70">
              <a:extLst>
                <a:ext uri="{FF2B5EF4-FFF2-40B4-BE49-F238E27FC236}">
                  <a16:creationId xmlns:a16="http://schemas.microsoft.com/office/drawing/2014/main" id="{7C306F06-C8B5-4524-9EAF-6CE2ED1581BF}"/>
                </a:ext>
              </a:extLst>
            </p:cNvPr>
            <p:cNvGrpSpPr/>
            <p:nvPr/>
          </p:nvGrpSpPr>
          <p:grpSpPr>
            <a:xfrm>
              <a:off x="3542667" y="1400216"/>
              <a:ext cx="720000" cy="720000"/>
              <a:chOff x="-55576850" y="3198125"/>
              <a:chExt cx="279625" cy="319788"/>
            </a:xfrm>
          </p:grpSpPr>
          <p:sp>
            <p:nvSpPr>
              <p:cNvPr id="20" name="Google Shape;6241;p70">
                <a:extLst>
                  <a:ext uri="{FF2B5EF4-FFF2-40B4-BE49-F238E27FC236}">
                    <a16:creationId xmlns:a16="http://schemas.microsoft.com/office/drawing/2014/main" id="{54F70821-4686-4CAB-973F-C2B2698E6196}"/>
                  </a:ext>
                </a:extLst>
              </p:cNvPr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242;p70">
                <a:extLst>
                  <a:ext uri="{FF2B5EF4-FFF2-40B4-BE49-F238E27FC236}">
                    <a16:creationId xmlns:a16="http://schemas.microsoft.com/office/drawing/2014/main" id="{6A223C75-BAC1-4136-AF1F-D9059115ECD3}"/>
                  </a:ext>
                </a:extLst>
              </p:cNvPr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3971" extrusionOk="0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243;p70">
                <a:extLst>
                  <a:ext uri="{FF2B5EF4-FFF2-40B4-BE49-F238E27FC236}">
                    <a16:creationId xmlns:a16="http://schemas.microsoft.com/office/drawing/2014/main" id="{70A3B45F-7401-4649-AA49-1DD5ACAC97B3}"/>
                  </a:ext>
                </a:extLst>
              </p:cNvPr>
              <p:cNvSpPr/>
              <p:nvPr/>
            </p:nvSpPr>
            <p:spPr>
              <a:xfrm>
                <a:off x="-55539850" y="3275325"/>
                <a:ext cx="204800" cy="242588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673" extrusionOk="0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6244;p70">
                <a:extLst>
                  <a:ext uri="{FF2B5EF4-FFF2-40B4-BE49-F238E27FC236}">
                    <a16:creationId xmlns:a16="http://schemas.microsoft.com/office/drawing/2014/main" id="{50777851-0327-400A-AE96-43207C5C2E0B}"/>
                  </a:ext>
                </a:extLst>
              </p:cNvPr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6302;p70">
              <a:extLst>
                <a:ext uri="{FF2B5EF4-FFF2-40B4-BE49-F238E27FC236}">
                  <a16:creationId xmlns:a16="http://schemas.microsoft.com/office/drawing/2014/main" id="{B2859853-BC94-447B-94BE-E5E94164BBE7}"/>
                </a:ext>
              </a:extLst>
            </p:cNvPr>
            <p:cNvGrpSpPr/>
            <p:nvPr/>
          </p:nvGrpSpPr>
          <p:grpSpPr>
            <a:xfrm>
              <a:off x="5176300" y="1370833"/>
              <a:ext cx="720000" cy="720000"/>
              <a:chOff x="-55202750" y="3198925"/>
              <a:chExt cx="318225" cy="316650"/>
            </a:xfrm>
          </p:grpSpPr>
          <p:sp>
            <p:nvSpPr>
              <p:cNvPr id="25" name="Google Shape;6303;p70">
                <a:extLst>
                  <a:ext uri="{FF2B5EF4-FFF2-40B4-BE49-F238E27FC236}">
                    <a16:creationId xmlns:a16="http://schemas.microsoft.com/office/drawing/2014/main" id="{6ECBE793-1E20-4A2F-843C-9B44D5393832}"/>
                  </a:ext>
                </a:extLst>
              </p:cNvPr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04;p70">
                <a:extLst>
                  <a:ext uri="{FF2B5EF4-FFF2-40B4-BE49-F238E27FC236}">
                    <a16:creationId xmlns:a16="http://schemas.microsoft.com/office/drawing/2014/main" id="{26F6F975-323B-4480-98F0-EDC12DF4D5B5}"/>
                  </a:ext>
                </a:extLst>
              </p:cNvPr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6315;p70">
              <a:extLst>
                <a:ext uri="{FF2B5EF4-FFF2-40B4-BE49-F238E27FC236}">
                  <a16:creationId xmlns:a16="http://schemas.microsoft.com/office/drawing/2014/main" id="{2C52A69A-727F-4252-AA10-7C4524CBEBB8}"/>
                </a:ext>
              </a:extLst>
            </p:cNvPr>
            <p:cNvGrpSpPr/>
            <p:nvPr/>
          </p:nvGrpSpPr>
          <p:grpSpPr>
            <a:xfrm>
              <a:off x="6791608" y="1432168"/>
              <a:ext cx="720000" cy="720000"/>
              <a:chOff x="-53232900" y="3192625"/>
              <a:chExt cx="298525" cy="319000"/>
            </a:xfrm>
          </p:grpSpPr>
          <p:sp>
            <p:nvSpPr>
              <p:cNvPr id="28" name="Google Shape;6316;p70">
                <a:extLst>
                  <a:ext uri="{FF2B5EF4-FFF2-40B4-BE49-F238E27FC236}">
                    <a16:creationId xmlns:a16="http://schemas.microsoft.com/office/drawing/2014/main" id="{DA014767-AF22-4D83-B9D2-10FF3FD008CC}"/>
                  </a:ext>
                </a:extLst>
              </p:cNvPr>
              <p:cNvSpPr/>
              <p:nvPr/>
            </p:nvSpPr>
            <p:spPr>
              <a:xfrm>
                <a:off x="-52972975" y="3315500"/>
                <a:ext cx="378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37" extrusionOk="0">
                    <a:moveTo>
                      <a:pt x="0" y="0"/>
                    </a:moveTo>
                    <a:lnTo>
                      <a:pt x="0" y="2048"/>
                    </a:lnTo>
                    <a:cubicBezTo>
                      <a:pt x="252" y="2142"/>
                      <a:pt x="505" y="2237"/>
                      <a:pt x="788" y="2237"/>
                    </a:cubicBezTo>
                    <a:lnTo>
                      <a:pt x="1135" y="2237"/>
                    </a:lnTo>
                    <a:cubicBezTo>
                      <a:pt x="1355" y="2237"/>
                      <a:pt x="1513" y="2079"/>
                      <a:pt x="1513" y="1859"/>
                    </a:cubicBezTo>
                    <a:lnTo>
                      <a:pt x="1513" y="1512"/>
                    </a:lnTo>
                    <a:cubicBezTo>
                      <a:pt x="1513" y="693"/>
                      <a:pt x="820" y="0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317;p70">
                <a:extLst>
                  <a:ext uri="{FF2B5EF4-FFF2-40B4-BE49-F238E27FC236}">
                    <a16:creationId xmlns:a16="http://schemas.microsoft.com/office/drawing/2014/main" id="{DA4C018C-D427-4748-9CC2-23E5F41D9776}"/>
                  </a:ext>
                </a:extLst>
              </p:cNvPr>
              <p:cNvSpPr/>
              <p:nvPr/>
            </p:nvSpPr>
            <p:spPr>
              <a:xfrm>
                <a:off x="-52978500" y="3259575"/>
                <a:ext cx="441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38" extrusionOk="0">
                    <a:moveTo>
                      <a:pt x="1041" y="0"/>
                    </a:moveTo>
                    <a:cubicBezTo>
                      <a:pt x="663" y="0"/>
                      <a:pt x="253" y="158"/>
                      <a:pt x="1" y="441"/>
                    </a:cubicBezTo>
                    <a:cubicBezTo>
                      <a:pt x="190" y="977"/>
                      <a:pt x="316" y="1607"/>
                      <a:pt x="316" y="2237"/>
                    </a:cubicBezTo>
                    <a:cubicBezTo>
                      <a:pt x="1104" y="2206"/>
                      <a:pt x="1765" y="1544"/>
                      <a:pt x="1765" y="725"/>
                    </a:cubicBezTo>
                    <a:lnTo>
                      <a:pt x="1765" y="378"/>
                    </a:lnTo>
                    <a:cubicBezTo>
                      <a:pt x="1765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18;p70">
                <a:extLst>
                  <a:ext uri="{FF2B5EF4-FFF2-40B4-BE49-F238E27FC236}">
                    <a16:creationId xmlns:a16="http://schemas.microsoft.com/office/drawing/2014/main" id="{2E8DA2D4-EF90-4CD6-857F-158328DE74FE}"/>
                  </a:ext>
                </a:extLst>
              </p:cNvPr>
              <p:cNvSpPr/>
              <p:nvPr/>
            </p:nvSpPr>
            <p:spPr>
              <a:xfrm>
                <a:off x="-53232900" y="3324950"/>
                <a:ext cx="2426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2237" extrusionOk="0">
                    <a:moveTo>
                      <a:pt x="3340" y="756"/>
                    </a:moveTo>
                    <a:cubicBezTo>
                      <a:pt x="3561" y="756"/>
                      <a:pt x="3718" y="914"/>
                      <a:pt x="3718" y="1103"/>
                    </a:cubicBezTo>
                    <a:cubicBezTo>
                      <a:pt x="3718" y="1292"/>
                      <a:pt x="3561" y="1449"/>
                      <a:pt x="3340" y="1449"/>
                    </a:cubicBezTo>
                    <a:cubicBezTo>
                      <a:pt x="3151" y="1449"/>
                      <a:pt x="2994" y="1292"/>
                      <a:pt x="2994" y="1103"/>
                    </a:cubicBezTo>
                    <a:cubicBezTo>
                      <a:pt x="2962" y="914"/>
                      <a:pt x="3151" y="756"/>
                      <a:pt x="3340" y="756"/>
                    </a:cubicBezTo>
                    <a:close/>
                    <a:moveTo>
                      <a:pt x="6333" y="756"/>
                    </a:moveTo>
                    <a:cubicBezTo>
                      <a:pt x="6554" y="756"/>
                      <a:pt x="6711" y="914"/>
                      <a:pt x="6711" y="1103"/>
                    </a:cubicBezTo>
                    <a:cubicBezTo>
                      <a:pt x="6711" y="1292"/>
                      <a:pt x="6554" y="1449"/>
                      <a:pt x="6333" y="1449"/>
                    </a:cubicBezTo>
                    <a:cubicBezTo>
                      <a:pt x="6144" y="1449"/>
                      <a:pt x="5987" y="1292"/>
                      <a:pt x="5987" y="1103"/>
                    </a:cubicBezTo>
                    <a:cubicBezTo>
                      <a:pt x="5955" y="914"/>
                      <a:pt x="6113" y="756"/>
                      <a:pt x="6333" y="756"/>
                    </a:cubicBezTo>
                    <a:close/>
                    <a:moveTo>
                      <a:pt x="1" y="0"/>
                    </a:moveTo>
                    <a:lnTo>
                      <a:pt x="1" y="2237"/>
                    </a:lnTo>
                    <a:lnTo>
                      <a:pt x="9704" y="2237"/>
                    </a:lnTo>
                    <a:lnTo>
                      <a:pt x="97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9;p70">
                <a:extLst>
                  <a:ext uri="{FF2B5EF4-FFF2-40B4-BE49-F238E27FC236}">
                    <a16:creationId xmlns:a16="http://schemas.microsoft.com/office/drawing/2014/main" id="{13911E9E-9FD1-4506-8ECA-466D0B89F212}"/>
                  </a:ext>
                </a:extLst>
              </p:cNvPr>
              <p:cNvSpPr/>
              <p:nvPr/>
            </p:nvSpPr>
            <p:spPr>
              <a:xfrm>
                <a:off x="-53232100" y="3399775"/>
                <a:ext cx="2418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4474" extrusionOk="0">
                    <a:moveTo>
                      <a:pt x="0" y="0"/>
                    </a:moveTo>
                    <a:cubicBezTo>
                      <a:pt x="158" y="2457"/>
                      <a:pt x="2269" y="4474"/>
                      <a:pt x="4821" y="4474"/>
                    </a:cubicBezTo>
                    <a:cubicBezTo>
                      <a:pt x="7372" y="4474"/>
                      <a:pt x="9452" y="2457"/>
                      <a:pt x="96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0;p70">
                <a:extLst>
                  <a:ext uri="{FF2B5EF4-FFF2-40B4-BE49-F238E27FC236}">
                    <a16:creationId xmlns:a16="http://schemas.microsoft.com/office/drawing/2014/main" id="{BB8DB63F-EF47-4066-8118-4F6DC5A294C4}"/>
                  </a:ext>
                </a:extLst>
              </p:cNvPr>
              <p:cNvSpPr/>
              <p:nvPr/>
            </p:nvSpPr>
            <p:spPr>
              <a:xfrm>
                <a:off x="-53134450" y="3287125"/>
                <a:ext cx="4412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57" extrusionOk="0">
                    <a:moveTo>
                      <a:pt x="1" y="1"/>
                    </a:moveTo>
                    <a:lnTo>
                      <a:pt x="410" y="757"/>
                    </a:lnTo>
                    <a:lnTo>
                      <a:pt x="1419" y="757"/>
                    </a:lnTo>
                    <a:lnTo>
                      <a:pt x="17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21;p70">
                <a:extLst>
                  <a:ext uri="{FF2B5EF4-FFF2-40B4-BE49-F238E27FC236}">
                    <a16:creationId xmlns:a16="http://schemas.microsoft.com/office/drawing/2014/main" id="{5141F72E-7144-408E-AA3F-C417B6887BC6}"/>
                  </a:ext>
                </a:extLst>
              </p:cNvPr>
              <p:cNvSpPr/>
              <p:nvPr/>
            </p:nvSpPr>
            <p:spPr>
              <a:xfrm>
                <a:off x="-53232900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127" y="1"/>
                    </a:moveTo>
                    <a:cubicBezTo>
                      <a:pt x="95" y="253"/>
                      <a:pt x="32" y="473"/>
                      <a:pt x="1" y="757"/>
                    </a:cubicBezTo>
                    <a:lnTo>
                      <a:pt x="3466" y="757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22;p70">
                <a:extLst>
                  <a:ext uri="{FF2B5EF4-FFF2-40B4-BE49-F238E27FC236}">
                    <a16:creationId xmlns:a16="http://schemas.microsoft.com/office/drawing/2014/main" id="{99D7389D-35DD-4747-81EF-93BE684EB647}"/>
                  </a:ext>
                </a:extLst>
              </p:cNvPr>
              <p:cNvSpPr/>
              <p:nvPr/>
            </p:nvSpPr>
            <p:spPr>
              <a:xfrm>
                <a:off x="-53078525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379" y="1"/>
                    </a:moveTo>
                    <a:lnTo>
                      <a:pt x="1" y="757"/>
                    </a:lnTo>
                    <a:lnTo>
                      <a:pt x="3466" y="757"/>
                    </a:lnTo>
                    <a:cubicBezTo>
                      <a:pt x="3466" y="536"/>
                      <a:pt x="3435" y="253"/>
                      <a:pt x="33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23;p70">
                <a:extLst>
                  <a:ext uri="{FF2B5EF4-FFF2-40B4-BE49-F238E27FC236}">
                    <a16:creationId xmlns:a16="http://schemas.microsoft.com/office/drawing/2014/main" id="{F08F0368-1BF3-478C-87F1-F6BE46DDF5C7}"/>
                  </a:ext>
                </a:extLst>
              </p:cNvPr>
              <p:cNvSpPr/>
              <p:nvPr/>
            </p:nvSpPr>
            <p:spPr>
              <a:xfrm>
                <a:off x="-53224225" y="3192625"/>
                <a:ext cx="223700" cy="74850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2994" extrusionOk="0">
                    <a:moveTo>
                      <a:pt x="4506" y="0"/>
                    </a:moveTo>
                    <a:cubicBezTo>
                      <a:pt x="2489" y="0"/>
                      <a:pt x="756" y="1260"/>
                      <a:pt x="0" y="2993"/>
                    </a:cubicBezTo>
                    <a:lnTo>
                      <a:pt x="8948" y="2993"/>
                    </a:lnTo>
                    <a:cubicBezTo>
                      <a:pt x="8255" y="1260"/>
                      <a:pt x="6522" y="0"/>
                      <a:pt x="45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3FD2798D-9935-45A4-A352-AAE2F6A915BD}"/>
                </a:ext>
              </a:extLst>
            </p:cNvPr>
            <p:cNvSpPr txBox="1"/>
            <p:nvPr/>
          </p:nvSpPr>
          <p:spPr>
            <a:xfrm>
              <a:off x="3280880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P1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R$ 240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91D36AAA-FD6B-45CB-A7E4-5E9BC85AF206}"/>
                </a:ext>
              </a:extLst>
            </p:cNvPr>
            <p:cNvSpPr txBox="1"/>
            <p:nvPr/>
          </p:nvSpPr>
          <p:spPr>
            <a:xfrm>
              <a:off x="4909353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P2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R$ 120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R$ 30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F1B54E5F-9E5E-4001-91E4-EF5BC8A213BB}"/>
                </a:ext>
              </a:extLst>
            </p:cNvPr>
            <p:cNvSpPr txBox="1"/>
            <p:nvPr/>
          </p:nvSpPr>
          <p:spPr>
            <a:xfrm>
              <a:off x="6461542" y="2480093"/>
              <a:ext cx="1241448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P3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R$ 60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R$ 30</a:t>
              </a:r>
              <a:endParaRPr lang="pt-BR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endParaRPr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F0700F7-FE30-4166-9E1D-4E2A5787B903}"/>
              </a:ext>
            </a:extLst>
          </p:cNvPr>
          <p:cNvGrpSpPr/>
          <p:nvPr/>
        </p:nvGrpSpPr>
        <p:grpSpPr>
          <a:xfrm>
            <a:off x="3950920" y="579270"/>
            <a:ext cx="1241448" cy="1432868"/>
            <a:chOff x="3950920" y="579270"/>
            <a:chExt cx="1241448" cy="1432868"/>
          </a:xfrm>
        </p:grpSpPr>
        <p:grpSp>
          <p:nvGrpSpPr>
            <p:cNvPr id="39" name="Google Shape;6293;p70">
              <a:extLst>
                <a:ext uri="{FF2B5EF4-FFF2-40B4-BE49-F238E27FC236}">
                  <a16:creationId xmlns:a16="http://schemas.microsoft.com/office/drawing/2014/main" id="{FAB1C82E-A21C-42DE-892A-A07721FA8FD2}"/>
                </a:ext>
              </a:extLst>
            </p:cNvPr>
            <p:cNvGrpSpPr/>
            <p:nvPr/>
          </p:nvGrpSpPr>
          <p:grpSpPr>
            <a:xfrm>
              <a:off x="4212000" y="579270"/>
              <a:ext cx="720000" cy="720000"/>
              <a:chOff x="-57162350" y="3982000"/>
              <a:chExt cx="287500" cy="318825"/>
            </a:xfrm>
          </p:grpSpPr>
          <p:sp>
            <p:nvSpPr>
              <p:cNvPr id="40" name="Google Shape;6294;p70">
                <a:extLst>
                  <a:ext uri="{FF2B5EF4-FFF2-40B4-BE49-F238E27FC236}">
                    <a16:creationId xmlns:a16="http://schemas.microsoft.com/office/drawing/2014/main" id="{03FF8F86-7CFB-4573-92E9-948348188F13}"/>
                  </a:ext>
                </a:extLst>
              </p:cNvPr>
              <p:cNvSpPr/>
              <p:nvPr/>
            </p:nvSpPr>
            <p:spPr>
              <a:xfrm>
                <a:off x="-56989850" y="4151150"/>
                <a:ext cx="5515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206" extrusionOk="0">
                    <a:moveTo>
                      <a:pt x="1103" y="1"/>
                    </a:moveTo>
                    <a:cubicBezTo>
                      <a:pt x="504" y="1"/>
                      <a:pt x="0" y="473"/>
                      <a:pt x="0" y="1103"/>
                    </a:cubicBezTo>
                    <a:cubicBezTo>
                      <a:pt x="0" y="1702"/>
                      <a:pt x="504" y="2206"/>
                      <a:pt x="1103" y="2206"/>
                    </a:cubicBezTo>
                    <a:cubicBezTo>
                      <a:pt x="1733" y="2206"/>
                      <a:pt x="2205" y="1702"/>
                      <a:pt x="2205" y="1103"/>
                    </a:cubicBezTo>
                    <a:cubicBezTo>
                      <a:pt x="2205" y="473"/>
                      <a:pt x="1733" y="1"/>
                      <a:pt x="11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295;p70">
                <a:extLst>
                  <a:ext uri="{FF2B5EF4-FFF2-40B4-BE49-F238E27FC236}">
                    <a16:creationId xmlns:a16="http://schemas.microsoft.com/office/drawing/2014/main" id="{8623730C-0969-406C-9216-1C7B69EAD5EC}"/>
                  </a:ext>
                </a:extLst>
              </p:cNvPr>
              <p:cNvSpPr/>
              <p:nvPr/>
            </p:nvSpPr>
            <p:spPr>
              <a:xfrm>
                <a:off x="-57162350" y="3982000"/>
                <a:ext cx="287500" cy="161300"/>
              </a:xfrm>
              <a:custGeom>
                <a:avLst/>
                <a:gdLst/>
                <a:ahLst/>
                <a:cxnLst/>
                <a:rect l="l" t="t" r="r" b="b"/>
                <a:pathLst>
                  <a:path w="11500" h="6452" extrusionOk="0">
                    <a:moveTo>
                      <a:pt x="5778" y="1"/>
                    </a:moveTo>
                    <a:cubicBezTo>
                      <a:pt x="5286" y="1"/>
                      <a:pt x="4789" y="166"/>
                      <a:pt x="4380" y="497"/>
                    </a:cubicBezTo>
                    <a:cubicBezTo>
                      <a:pt x="4263" y="479"/>
                      <a:pt x="4146" y="470"/>
                      <a:pt x="4031" y="470"/>
                    </a:cubicBezTo>
                    <a:cubicBezTo>
                      <a:pt x="3147" y="470"/>
                      <a:pt x="2323" y="992"/>
                      <a:pt x="2017" y="1883"/>
                    </a:cubicBezTo>
                    <a:cubicBezTo>
                      <a:pt x="1072" y="2230"/>
                      <a:pt x="473" y="3238"/>
                      <a:pt x="631" y="4246"/>
                    </a:cubicBezTo>
                    <a:cubicBezTo>
                      <a:pt x="127" y="4876"/>
                      <a:pt x="1" y="5695"/>
                      <a:pt x="316" y="6452"/>
                    </a:cubicBezTo>
                    <a:cubicBezTo>
                      <a:pt x="536" y="6294"/>
                      <a:pt x="757" y="6168"/>
                      <a:pt x="1040" y="6074"/>
                    </a:cubicBezTo>
                    <a:cubicBezTo>
                      <a:pt x="1355" y="4498"/>
                      <a:pt x="2458" y="3175"/>
                      <a:pt x="4002" y="2577"/>
                    </a:cubicBezTo>
                    <a:cubicBezTo>
                      <a:pt x="4096" y="2545"/>
                      <a:pt x="4096" y="2545"/>
                      <a:pt x="4191" y="2513"/>
                    </a:cubicBezTo>
                    <a:cubicBezTo>
                      <a:pt x="4224" y="2504"/>
                      <a:pt x="4257" y="2499"/>
                      <a:pt x="4290" y="2499"/>
                    </a:cubicBezTo>
                    <a:cubicBezTo>
                      <a:pt x="4474" y="2499"/>
                      <a:pt x="4637" y="2641"/>
                      <a:pt x="4663" y="2829"/>
                    </a:cubicBezTo>
                    <a:cubicBezTo>
                      <a:pt x="4789" y="4593"/>
                      <a:pt x="6239" y="5979"/>
                      <a:pt x="8003" y="5979"/>
                    </a:cubicBezTo>
                    <a:lnTo>
                      <a:pt x="9862" y="5979"/>
                    </a:lnTo>
                    <a:cubicBezTo>
                      <a:pt x="10366" y="5979"/>
                      <a:pt x="10807" y="6137"/>
                      <a:pt x="11185" y="6389"/>
                    </a:cubicBezTo>
                    <a:cubicBezTo>
                      <a:pt x="11500" y="5695"/>
                      <a:pt x="11405" y="4876"/>
                      <a:pt x="10870" y="4246"/>
                    </a:cubicBezTo>
                    <a:cubicBezTo>
                      <a:pt x="11027" y="3207"/>
                      <a:pt x="10492" y="2230"/>
                      <a:pt x="9515" y="1883"/>
                    </a:cubicBezTo>
                    <a:cubicBezTo>
                      <a:pt x="9178" y="1040"/>
                      <a:pt x="8363" y="472"/>
                      <a:pt x="7475" y="472"/>
                    </a:cubicBezTo>
                    <a:cubicBezTo>
                      <a:pt x="7368" y="472"/>
                      <a:pt x="7260" y="480"/>
                      <a:pt x="7152" y="497"/>
                    </a:cubicBezTo>
                    <a:cubicBezTo>
                      <a:pt x="6758" y="166"/>
                      <a:pt x="6270" y="1"/>
                      <a:pt x="57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96;p70">
                <a:extLst>
                  <a:ext uri="{FF2B5EF4-FFF2-40B4-BE49-F238E27FC236}">
                    <a16:creationId xmlns:a16="http://schemas.microsoft.com/office/drawing/2014/main" id="{6739AA71-D7CB-42D7-B97A-8DF39F31D77D}"/>
                  </a:ext>
                </a:extLst>
              </p:cNvPr>
              <p:cNvSpPr/>
              <p:nvPr/>
            </p:nvSpPr>
            <p:spPr>
              <a:xfrm>
                <a:off x="-57119850" y="4066875"/>
                <a:ext cx="126075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4475" extrusionOk="0">
                    <a:moveTo>
                      <a:pt x="2333" y="1"/>
                    </a:moveTo>
                    <a:cubicBezTo>
                      <a:pt x="915" y="694"/>
                      <a:pt x="2" y="2111"/>
                      <a:pt x="2" y="3718"/>
                    </a:cubicBezTo>
                    <a:lnTo>
                      <a:pt x="2" y="4191"/>
                    </a:lnTo>
                    <a:lnTo>
                      <a:pt x="2" y="4359"/>
                    </a:lnTo>
                    <a:lnTo>
                      <a:pt x="2" y="4359"/>
                    </a:lnTo>
                    <a:cubicBezTo>
                      <a:pt x="32" y="3375"/>
                      <a:pt x="829" y="2616"/>
                      <a:pt x="1861" y="2616"/>
                    </a:cubicBezTo>
                    <a:cubicBezTo>
                      <a:pt x="2774" y="2616"/>
                      <a:pt x="3499" y="3246"/>
                      <a:pt x="3656" y="4096"/>
                    </a:cubicBezTo>
                    <a:lnTo>
                      <a:pt x="4507" y="4096"/>
                    </a:lnTo>
                    <a:cubicBezTo>
                      <a:pt x="4570" y="3718"/>
                      <a:pt x="4791" y="3403"/>
                      <a:pt x="5043" y="3120"/>
                    </a:cubicBezTo>
                    <a:cubicBezTo>
                      <a:pt x="3656" y="2647"/>
                      <a:pt x="2617" y="1481"/>
                      <a:pt x="2333" y="1"/>
                    </a:cubicBezTo>
                    <a:close/>
                    <a:moveTo>
                      <a:pt x="2" y="4359"/>
                    </a:moveTo>
                    <a:cubicBezTo>
                      <a:pt x="1" y="4397"/>
                      <a:pt x="1" y="4435"/>
                      <a:pt x="2" y="4474"/>
                    </a:cubicBezTo>
                    <a:lnTo>
                      <a:pt x="2" y="4359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97;p70">
                <a:extLst>
                  <a:ext uri="{FF2B5EF4-FFF2-40B4-BE49-F238E27FC236}">
                    <a16:creationId xmlns:a16="http://schemas.microsoft.com/office/drawing/2014/main" id="{D82CA03D-BC81-4175-BCFB-E519C7704E50}"/>
                  </a:ext>
                </a:extLst>
              </p:cNvPr>
              <p:cNvSpPr/>
              <p:nvPr/>
            </p:nvSpPr>
            <p:spPr>
              <a:xfrm>
                <a:off x="-57100925" y="4151150"/>
                <a:ext cx="5517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206" extrusionOk="0">
                    <a:moveTo>
                      <a:pt x="1104" y="1"/>
                    </a:moveTo>
                    <a:cubicBezTo>
                      <a:pt x="505" y="1"/>
                      <a:pt x="1" y="473"/>
                      <a:pt x="1" y="1103"/>
                    </a:cubicBezTo>
                    <a:cubicBezTo>
                      <a:pt x="1" y="1702"/>
                      <a:pt x="505" y="2206"/>
                      <a:pt x="1104" y="2206"/>
                    </a:cubicBezTo>
                    <a:cubicBezTo>
                      <a:pt x="1702" y="2206"/>
                      <a:pt x="2206" y="1702"/>
                      <a:pt x="2206" y="1103"/>
                    </a:cubicBezTo>
                    <a:cubicBezTo>
                      <a:pt x="2206" y="473"/>
                      <a:pt x="1702" y="1"/>
                      <a:pt x="1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6298;p70">
                <a:extLst>
                  <a:ext uri="{FF2B5EF4-FFF2-40B4-BE49-F238E27FC236}">
                    <a16:creationId xmlns:a16="http://schemas.microsoft.com/office/drawing/2014/main" id="{AE3FEFB4-F1BA-4760-B7FA-4685D36E3E74}"/>
                  </a:ext>
                </a:extLst>
              </p:cNvPr>
              <p:cNvSpPr/>
              <p:nvPr/>
            </p:nvSpPr>
            <p:spPr>
              <a:xfrm>
                <a:off x="-57119825" y="4179500"/>
                <a:ext cx="20480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853" extrusionOk="0">
                    <a:moveTo>
                      <a:pt x="5160" y="2151"/>
                    </a:moveTo>
                    <a:cubicBezTo>
                      <a:pt x="5254" y="2151"/>
                      <a:pt x="5341" y="2190"/>
                      <a:pt x="5388" y="2269"/>
                    </a:cubicBezTo>
                    <a:cubicBezTo>
                      <a:pt x="5546" y="2427"/>
                      <a:pt x="5546" y="2679"/>
                      <a:pt x="5388" y="2805"/>
                    </a:cubicBezTo>
                    <a:cubicBezTo>
                      <a:pt x="5042" y="3151"/>
                      <a:pt x="4569" y="3340"/>
                      <a:pt x="4096" y="3340"/>
                    </a:cubicBezTo>
                    <a:cubicBezTo>
                      <a:pt x="3624" y="3340"/>
                      <a:pt x="3120" y="3151"/>
                      <a:pt x="2805" y="2805"/>
                    </a:cubicBezTo>
                    <a:cubicBezTo>
                      <a:pt x="2647" y="2647"/>
                      <a:pt x="2647" y="2395"/>
                      <a:pt x="2805" y="2269"/>
                    </a:cubicBezTo>
                    <a:cubicBezTo>
                      <a:pt x="2884" y="2190"/>
                      <a:pt x="2978" y="2151"/>
                      <a:pt x="3069" y="2151"/>
                    </a:cubicBezTo>
                    <a:cubicBezTo>
                      <a:pt x="3159" y="2151"/>
                      <a:pt x="3246" y="2190"/>
                      <a:pt x="3309" y="2269"/>
                    </a:cubicBezTo>
                    <a:cubicBezTo>
                      <a:pt x="3529" y="2490"/>
                      <a:pt x="3813" y="2600"/>
                      <a:pt x="4096" y="2600"/>
                    </a:cubicBezTo>
                    <a:cubicBezTo>
                      <a:pt x="4380" y="2600"/>
                      <a:pt x="4664" y="2490"/>
                      <a:pt x="4884" y="2269"/>
                    </a:cubicBezTo>
                    <a:cubicBezTo>
                      <a:pt x="4963" y="2190"/>
                      <a:pt x="5065" y="2151"/>
                      <a:pt x="5160" y="2151"/>
                    </a:cubicBezTo>
                    <a:close/>
                    <a:moveTo>
                      <a:pt x="1" y="1"/>
                    </a:moveTo>
                    <a:lnTo>
                      <a:pt x="1" y="2238"/>
                    </a:lnTo>
                    <a:cubicBezTo>
                      <a:pt x="1" y="3687"/>
                      <a:pt x="1198" y="4853"/>
                      <a:pt x="2616" y="4853"/>
                    </a:cubicBezTo>
                    <a:lnTo>
                      <a:pt x="5609" y="4853"/>
                    </a:lnTo>
                    <a:cubicBezTo>
                      <a:pt x="7058" y="4853"/>
                      <a:pt x="8192" y="3655"/>
                      <a:pt x="8192" y="2238"/>
                    </a:cubicBezTo>
                    <a:lnTo>
                      <a:pt x="8192" y="1"/>
                    </a:lnTo>
                    <a:cubicBezTo>
                      <a:pt x="8192" y="977"/>
                      <a:pt x="7341" y="1860"/>
                      <a:pt x="6302" y="1860"/>
                    </a:cubicBezTo>
                    <a:cubicBezTo>
                      <a:pt x="5388" y="1860"/>
                      <a:pt x="4664" y="1230"/>
                      <a:pt x="4506" y="347"/>
                    </a:cubicBezTo>
                    <a:lnTo>
                      <a:pt x="3655" y="347"/>
                    </a:lnTo>
                    <a:cubicBezTo>
                      <a:pt x="3498" y="1230"/>
                      <a:pt x="2710" y="1860"/>
                      <a:pt x="1860" y="1860"/>
                    </a:cubicBezTo>
                    <a:cubicBezTo>
                      <a:pt x="820" y="1860"/>
                      <a:pt x="1" y="1009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99;p70">
                <a:extLst>
                  <a:ext uri="{FF2B5EF4-FFF2-40B4-BE49-F238E27FC236}">
                    <a16:creationId xmlns:a16="http://schemas.microsoft.com/office/drawing/2014/main" id="{BEC63BB1-C874-46B4-9FF2-1B9FBC17A495}"/>
                  </a:ext>
                </a:extLst>
              </p:cNvPr>
              <p:cNvSpPr/>
              <p:nvPr/>
            </p:nvSpPr>
            <p:spPr>
              <a:xfrm>
                <a:off x="-57158400" y="41566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52"/>
                      <a:pt x="0" y="725"/>
                      <a:pt x="0" y="1260"/>
                    </a:cubicBezTo>
                    <a:cubicBezTo>
                      <a:pt x="0" y="1827"/>
                      <a:pt x="315" y="2300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300;p70">
                <a:extLst>
                  <a:ext uri="{FF2B5EF4-FFF2-40B4-BE49-F238E27FC236}">
                    <a16:creationId xmlns:a16="http://schemas.microsoft.com/office/drawing/2014/main" id="{E958E5FD-14E6-4EFF-967B-79671730F207}"/>
                  </a:ext>
                </a:extLst>
              </p:cNvPr>
              <p:cNvSpPr/>
              <p:nvPr/>
            </p:nvSpPr>
            <p:spPr>
              <a:xfrm>
                <a:off x="-56896125" y="41558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1"/>
                    </a:moveTo>
                    <a:lnTo>
                      <a:pt x="0" y="2553"/>
                    </a:lnTo>
                    <a:cubicBezTo>
                      <a:pt x="441" y="2269"/>
                      <a:pt x="756" y="1796"/>
                      <a:pt x="756" y="1261"/>
                    </a:cubicBezTo>
                    <a:cubicBezTo>
                      <a:pt x="756" y="757"/>
                      <a:pt x="441" y="284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301;p70">
                <a:extLst>
                  <a:ext uri="{FF2B5EF4-FFF2-40B4-BE49-F238E27FC236}">
                    <a16:creationId xmlns:a16="http://schemas.microsoft.com/office/drawing/2014/main" id="{5ACB384E-8539-46FB-A23E-608CE3A623E2}"/>
                  </a:ext>
                </a:extLst>
              </p:cNvPr>
              <p:cNvSpPr/>
              <p:nvPr/>
            </p:nvSpPr>
            <p:spPr>
              <a:xfrm>
                <a:off x="-56924475" y="4149575"/>
                <a:ext cx="9450" cy="29175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167" extrusionOk="0">
                    <a:moveTo>
                      <a:pt x="0" y="1"/>
                    </a:moveTo>
                    <a:cubicBezTo>
                      <a:pt x="221" y="379"/>
                      <a:pt x="378" y="757"/>
                      <a:pt x="378" y="1166"/>
                    </a:cubicBezTo>
                    <a:lnTo>
                      <a:pt x="378" y="883"/>
                    </a:ln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BFD0366E-CD3D-4CFF-90A0-F62093339809}"/>
                </a:ext>
              </a:extLst>
            </p:cNvPr>
            <p:cNvSpPr txBox="1"/>
            <p:nvPr/>
          </p:nvSpPr>
          <p:spPr>
            <a:xfrm>
              <a:off x="3950920" y="1488918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Banqueiro </a:t>
              </a:r>
            </a:p>
            <a:p>
              <a:pPr algn="ctr"/>
              <a:r>
                <a:rPr lang="pt-BR" dirty="0">
                  <a:solidFill>
                    <a:srgbClr val="FF0000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46133644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4"/>
          <p:cNvSpPr txBox="1">
            <a:spLocks noGrp="1"/>
          </p:cNvSpPr>
          <p:nvPr>
            <p:ph type="subTitle" idx="1"/>
          </p:nvPr>
        </p:nvSpPr>
        <p:spPr>
          <a:xfrm flipH="1">
            <a:off x="909750" y="2381972"/>
            <a:ext cx="2897400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ctr" rtl="0">
              <a:spcBef>
                <a:spcPts val="800"/>
              </a:spcBef>
              <a:spcAft>
                <a:spcPts val="0"/>
              </a:spcAft>
              <a:buNone/>
            </a:pPr>
            <a:r>
              <a:rPr lang="pt-BR" sz="4800" dirty="0"/>
              <a:t>O Algoritmo</a:t>
            </a:r>
          </a:p>
        </p:txBody>
      </p:sp>
      <p:sp>
        <p:nvSpPr>
          <p:cNvPr id="431" name="Google Shape;431;p44"/>
          <p:cNvSpPr txBox="1">
            <a:spLocks noGrp="1"/>
          </p:cNvSpPr>
          <p:nvPr>
            <p:ph type="title"/>
          </p:nvPr>
        </p:nvSpPr>
        <p:spPr>
          <a:xfrm>
            <a:off x="1593600" y="1658672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/>
              <a:t>03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036527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34"/>
          <p:cNvSpPr txBox="1">
            <a:spLocks noGrp="1"/>
          </p:cNvSpPr>
          <p:nvPr>
            <p:ph type="subTitle" idx="1"/>
          </p:nvPr>
        </p:nvSpPr>
        <p:spPr>
          <a:xfrm flipH="1">
            <a:off x="2406290" y="1442491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2400" dirty="0" err="1"/>
              <a:t>Deadlock</a:t>
            </a:r>
            <a:r>
              <a:rPr lang="es-ES" sz="2400" dirty="0"/>
              <a:t> </a:t>
            </a:r>
            <a:endParaRPr sz="2400" dirty="0"/>
          </a:p>
        </p:txBody>
      </p:sp>
      <p:sp>
        <p:nvSpPr>
          <p:cNvPr id="332" name="Google Shape;332;p34"/>
          <p:cNvSpPr txBox="1">
            <a:spLocks noGrp="1"/>
          </p:cNvSpPr>
          <p:nvPr>
            <p:ph type="subTitle" idx="2"/>
          </p:nvPr>
        </p:nvSpPr>
        <p:spPr>
          <a:xfrm flipH="1">
            <a:off x="2406290" y="2188649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pt-BR" sz="2400" dirty="0" err="1"/>
              <a:t>Banker’s</a:t>
            </a:r>
            <a:r>
              <a:rPr lang="pt-BR" sz="2400" dirty="0"/>
              <a:t> </a:t>
            </a:r>
            <a:r>
              <a:rPr lang="pt-BR" sz="2400" dirty="0" err="1"/>
              <a:t>Algorithm</a:t>
            </a:r>
            <a:endParaRPr lang="pt-BR" sz="2400" dirty="0"/>
          </a:p>
        </p:txBody>
      </p:sp>
      <p:sp>
        <p:nvSpPr>
          <p:cNvPr id="333" name="Google Shape;333;p34"/>
          <p:cNvSpPr txBox="1">
            <a:spLocks noGrp="1"/>
          </p:cNvSpPr>
          <p:nvPr>
            <p:ph type="subTitle" idx="3"/>
          </p:nvPr>
        </p:nvSpPr>
        <p:spPr>
          <a:xfrm flipH="1">
            <a:off x="2379594" y="2896949"/>
            <a:ext cx="6451500" cy="5616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es-ES" sz="2400" dirty="0"/>
              <a:t>O Algoritmo </a:t>
            </a:r>
            <a:endParaRPr sz="2400" dirty="0"/>
          </a:p>
        </p:txBody>
      </p:sp>
      <p:sp>
        <p:nvSpPr>
          <p:cNvPr id="338" name="Google Shape;338;p34"/>
          <p:cNvSpPr txBox="1">
            <a:spLocks noGrp="1"/>
          </p:cNvSpPr>
          <p:nvPr>
            <p:ph type="title" idx="7"/>
          </p:nvPr>
        </p:nvSpPr>
        <p:spPr>
          <a:xfrm>
            <a:off x="1109465" y="1624139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0" dirty="0"/>
              <a:t>01</a:t>
            </a:r>
            <a:endParaRPr sz="2400" b="0" dirty="0"/>
          </a:p>
        </p:txBody>
      </p:sp>
      <p:sp>
        <p:nvSpPr>
          <p:cNvPr id="339" name="Google Shape;339;p34"/>
          <p:cNvSpPr txBox="1">
            <a:spLocks noGrp="1"/>
          </p:cNvSpPr>
          <p:nvPr>
            <p:ph type="title" idx="8"/>
          </p:nvPr>
        </p:nvSpPr>
        <p:spPr>
          <a:xfrm>
            <a:off x="1109465" y="2340911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0" dirty="0"/>
              <a:t>02</a:t>
            </a:r>
            <a:endParaRPr sz="2400" b="0" dirty="0"/>
          </a:p>
        </p:txBody>
      </p:sp>
      <p:sp>
        <p:nvSpPr>
          <p:cNvPr id="340" name="Google Shape;340;p34"/>
          <p:cNvSpPr txBox="1">
            <a:spLocks noGrp="1"/>
          </p:cNvSpPr>
          <p:nvPr>
            <p:ph type="title" idx="9"/>
          </p:nvPr>
        </p:nvSpPr>
        <p:spPr>
          <a:xfrm>
            <a:off x="1109465" y="3061516"/>
            <a:ext cx="1230600" cy="4545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400" b="0" dirty="0"/>
              <a:t>03</a:t>
            </a:r>
            <a:endParaRPr sz="2400" b="0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1" grpId="0" build="p"/>
      <p:bldP spid="332" grpId="0" build="p"/>
      <p:bldP spid="333" grpId="0" build="p"/>
      <p:bldP spid="338" grpId="0"/>
      <p:bldP spid="339" grpId="0"/>
      <p:bldP spid="34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49" name="Espaço Reservado para Conteúdo 3">
            <a:extLst>
              <a:ext uri="{FF2B5EF4-FFF2-40B4-BE49-F238E27FC236}">
                <a16:creationId xmlns:a16="http://schemas.microsoft.com/office/drawing/2014/main" id="{73B41134-EFD5-4CEB-98FB-C39B6623038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85527719"/>
              </p:ext>
            </p:extLst>
          </p:nvPr>
        </p:nvGraphicFramePr>
        <p:xfrm>
          <a:off x="552215" y="584891"/>
          <a:ext cx="3690000" cy="199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000">
                  <a:extLst>
                    <a:ext uri="{9D8B030D-6E8A-4147-A177-3AD203B41FA5}">
                      <a16:colId xmlns:a16="http://schemas.microsoft.com/office/drawing/2014/main" val="1193742877"/>
                    </a:ext>
                  </a:extLst>
                </a:gridCol>
                <a:gridCol w="738000">
                  <a:extLst>
                    <a:ext uri="{9D8B030D-6E8A-4147-A177-3AD203B41FA5}">
                      <a16:colId xmlns:a16="http://schemas.microsoft.com/office/drawing/2014/main" val="220435705"/>
                    </a:ext>
                  </a:extLst>
                </a:gridCol>
                <a:gridCol w="738000">
                  <a:extLst>
                    <a:ext uri="{9D8B030D-6E8A-4147-A177-3AD203B41FA5}">
                      <a16:colId xmlns:a16="http://schemas.microsoft.com/office/drawing/2014/main" val="2852897273"/>
                    </a:ext>
                  </a:extLst>
                </a:gridCol>
                <a:gridCol w="738000">
                  <a:extLst>
                    <a:ext uri="{9D8B030D-6E8A-4147-A177-3AD203B41FA5}">
                      <a16:colId xmlns:a16="http://schemas.microsoft.com/office/drawing/2014/main" val="222578471"/>
                    </a:ext>
                  </a:extLst>
                </a:gridCol>
                <a:gridCol w="738000">
                  <a:extLst>
                    <a:ext uri="{9D8B030D-6E8A-4147-A177-3AD203B41FA5}">
                      <a16:colId xmlns:a16="http://schemas.microsoft.com/office/drawing/2014/main" val="3499838806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Proc.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Uni. Fita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Ploter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Printer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CD-ROM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8061346"/>
                  </a:ext>
                </a:extLst>
              </a:tr>
              <a:tr h="32760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1894573"/>
                  </a:ext>
                </a:extLst>
              </a:tr>
              <a:tr h="32760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4226423"/>
                  </a:ext>
                </a:extLst>
              </a:tr>
              <a:tr h="32760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2059034"/>
                  </a:ext>
                </a:extLst>
              </a:tr>
              <a:tr h="32760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3582945"/>
                  </a:ext>
                </a:extLst>
              </a:tr>
              <a:tr h="32760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0426"/>
                  </a:ext>
                </a:extLst>
              </a:tr>
            </a:tbl>
          </a:graphicData>
        </a:graphic>
      </p:graphicFrame>
      <p:graphicFrame>
        <p:nvGraphicFramePr>
          <p:cNvPr id="50" name="Espaço Reservado para Conteúdo 3">
            <a:extLst>
              <a:ext uri="{FF2B5EF4-FFF2-40B4-BE49-F238E27FC236}">
                <a16:creationId xmlns:a16="http://schemas.microsoft.com/office/drawing/2014/main" id="{ACBE22D5-3E2B-4846-93D0-648BDA808BC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9377207"/>
              </p:ext>
            </p:extLst>
          </p:nvPr>
        </p:nvGraphicFramePr>
        <p:xfrm>
          <a:off x="4901787" y="576070"/>
          <a:ext cx="3691710" cy="200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342">
                  <a:extLst>
                    <a:ext uri="{9D8B030D-6E8A-4147-A177-3AD203B41FA5}">
                      <a16:colId xmlns:a16="http://schemas.microsoft.com/office/drawing/2014/main" val="1193742877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220435705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2852897273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222578471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3499838806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Processo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Uni. Fita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Ploters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Printers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CD-ROM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8061346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1894573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4226423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2059034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3582945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0426"/>
                  </a:ext>
                </a:extLst>
              </a:tr>
            </a:tbl>
          </a:graphicData>
        </a:graphic>
      </p:graphicFrame>
      <p:sp>
        <p:nvSpPr>
          <p:cNvPr id="2" name="CaixaDeTexto 1">
            <a:extLst>
              <a:ext uri="{FF2B5EF4-FFF2-40B4-BE49-F238E27FC236}">
                <a16:creationId xmlns:a16="http://schemas.microsoft.com/office/drawing/2014/main" id="{403AFF7F-77BA-4C31-AF80-3D573E81AC06}"/>
              </a:ext>
            </a:extLst>
          </p:cNvPr>
          <p:cNvSpPr txBox="1"/>
          <p:nvPr/>
        </p:nvSpPr>
        <p:spPr>
          <a:xfrm>
            <a:off x="700166" y="2694430"/>
            <a:ext cx="3394097" cy="313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Recursos Atribuídos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414EF3FB-13B1-447B-898A-CD00CE5356CC}"/>
              </a:ext>
            </a:extLst>
          </p:cNvPr>
          <p:cNvSpPr txBox="1"/>
          <p:nvPr/>
        </p:nvSpPr>
        <p:spPr>
          <a:xfrm>
            <a:off x="5050593" y="2694430"/>
            <a:ext cx="3394097" cy="313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Recursos Necessários</a:t>
            </a:r>
          </a:p>
        </p:txBody>
      </p:sp>
      <p:graphicFrame>
        <p:nvGraphicFramePr>
          <p:cNvPr id="53" name="Espaço Reservado para Conteúdo 3">
            <a:extLst>
              <a:ext uri="{FF2B5EF4-FFF2-40B4-BE49-F238E27FC236}">
                <a16:creationId xmlns:a16="http://schemas.microsoft.com/office/drawing/2014/main" id="{A96DCCFE-07E8-4C60-AD18-894F792FF9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3899995"/>
              </p:ext>
            </p:extLst>
          </p:nvPr>
        </p:nvGraphicFramePr>
        <p:xfrm>
          <a:off x="3095316" y="3212574"/>
          <a:ext cx="2953368" cy="689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342">
                  <a:extLst>
                    <a:ext uri="{9D8B030D-6E8A-4147-A177-3AD203B41FA5}">
                      <a16:colId xmlns:a16="http://schemas.microsoft.com/office/drawing/2014/main" val="220435705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2852897273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222578471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3499838806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Uni. Fita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Ploters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Printers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CD-ROM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8061346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1894573"/>
                  </a:ext>
                </a:extLst>
              </a:tr>
            </a:tbl>
          </a:graphicData>
        </a:graphic>
      </p:graphicFrame>
      <p:sp>
        <p:nvSpPr>
          <p:cNvPr id="54" name="CaixaDeTexto 53">
            <a:extLst>
              <a:ext uri="{FF2B5EF4-FFF2-40B4-BE49-F238E27FC236}">
                <a16:creationId xmlns:a16="http://schemas.microsoft.com/office/drawing/2014/main" id="{87DE1B38-88AE-41C6-BC3B-125849E5FCFE}"/>
              </a:ext>
            </a:extLst>
          </p:cNvPr>
          <p:cNvSpPr txBox="1"/>
          <p:nvPr/>
        </p:nvSpPr>
        <p:spPr>
          <a:xfrm>
            <a:off x="2874951" y="4217787"/>
            <a:ext cx="3394097" cy="313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Recursos Disponíveis</a:t>
            </a:r>
          </a:p>
        </p:txBody>
      </p:sp>
    </p:spTree>
    <p:extLst>
      <p:ext uri="{BB962C8B-B14F-4D97-AF65-F5344CB8AC3E}">
        <p14:creationId xmlns:p14="http://schemas.microsoft.com/office/powerpoint/2010/main" val="2842601634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056C6510-0EF9-4360-BBA6-9C41EC03A5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906" y="1928980"/>
            <a:ext cx="7754189" cy="1285541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BD674B8B-0E24-48CB-8C35-036633C2782B}"/>
              </a:ext>
            </a:extLst>
          </p:cNvPr>
          <p:cNvSpPr txBox="1"/>
          <p:nvPr/>
        </p:nvSpPr>
        <p:spPr>
          <a:xfrm>
            <a:off x="3390622" y="393792"/>
            <a:ext cx="23627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Squada One" panose="020B0604020202020204" charset="0"/>
              </a:rPr>
              <a:t>Resultado</a:t>
            </a:r>
          </a:p>
        </p:txBody>
      </p:sp>
    </p:spTree>
    <p:extLst>
      <p:ext uri="{BB962C8B-B14F-4D97-AF65-F5344CB8AC3E}">
        <p14:creationId xmlns:p14="http://schemas.microsoft.com/office/powerpoint/2010/main" val="486854224"/>
      </p:ext>
    </p:extLst>
  </p:cSld>
  <p:clrMapOvr>
    <a:masterClrMapping/>
  </p:clrMapOvr>
  <p:transition spd="slow">
    <p:wip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49" name="Espaço Reservado para Conteúdo 3">
            <a:extLst>
              <a:ext uri="{FF2B5EF4-FFF2-40B4-BE49-F238E27FC236}">
                <a16:creationId xmlns:a16="http://schemas.microsoft.com/office/drawing/2014/main" id="{73B41134-EFD5-4CEB-98FB-C39B66230384}"/>
              </a:ext>
            </a:extLst>
          </p:cNvPr>
          <p:cNvGraphicFramePr>
            <a:graphicFrameLocks/>
          </p:cNvGraphicFramePr>
          <p:nvPr/>
        </p:nvGraphicFramePr>
        <p:xfrm>
          <a:off x="552215" y="584891"/>
          <a:ext cx="3690000" cy="199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000">
                  <a:extLst>
                    <a:ext uri="{9D8B030D-6E8A-4147-A177-3AD203B41FA5}">
                      <a16:colId xmlns:a16="http://schemas.microsoft.com/office/drawing/2014/main" val="1193742877"/>
                    </a:ext>
                  </a:extLst>
                </a:gridCol>
                <a:gridCol w="738000">
                  <a:extLst>
                    <a:ext uri="{9D8B030D-6E8A-4147-A177-3AD203B41FA5}">
                      <a16:colId xmlns:a16="http://schemas.microsoft.com/office/drawing/2014/main" val="220435705"/>
                    </a:ext>
                  </a:extLst>
                </a:gridCol>
                <a:gridCol w="738000">
                  <a:extLst>
                    <a:ext uri="{9D8B030D-6E8A-4147-A177-3AD203B41FA5}">
                      <a16:colId xmlns:a16="http://schemas.microsoft.com/office/drawing/2014/main" val="2852897273"/>
                    </a:ext>
                  </a:extLst>
                </a:gridCol>
                <a:gridCol w="738000">
                  <a:extLst>
                    <a:ext uri="{9D8B030D-6E8A-4147-A177-3AD203B41FA5}">
                      <a16:colId xmlns:a16="http://schemas.microsoft.com/office/drawing/2014/main" val="222578471"/>
                    </a:ext>
                  </a:extLst>
                </a:gridCol>
                <a:gridCol w="738000">
                  <a:extLst>
                    <a:ext uri="{9D8B030D-6E8A-4147-A177-3AD203B41FA5}">
                      <a16:colId xmlns:a16="http://schemas.microsoft.com/office/drawing/2014/main" val="3499838806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Proc.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Uni. Fita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Ploter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Printer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CD-ROM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8061346"/>
                  </a:ext>
                </a:extLst>
              </a:tr>
              <a:tr h="32760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1894573"/>
                  </a:ext>
                </a:extLst>
              </a:tr>
              <a:tr h="32760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4226423"/>
                  </a:ext>
                </a:extLst>
              </a:tr>
              <a:tr h="32760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2059034"/>
                  </a:ext>
                </a:extLst>
              </a:tr>
              <a:tr h="32760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3582945"/>
                  </a:ext>
                </a:extLst>
              </a:tr>
              <a:tr h="327600"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0426"/>
                  </a:ext>
                </a:extLst>
              </a:tr>
            </a:tbl>
          </a:graphicData>
        </a:graphic>
      </p:graphicFrame>
      <p:graphicFrame>
        <p:nvGraphicFramePr>
          <p:cNvPr id="50" name="Espaço Reservado para Conteúdo 3">
            <a:extLst>
              <a:ext uri="{FF2B5EF4-FFF2-40B4-BE49-F238E27FC236}">
                <a16:creationId xmlns:a16="http://schemas.microsoft.com/office/drawing/2014/main" id="{ACBE22D5-3E2B-4846-93D0-648BDA808BCA}"/>
              </a:ext>
            </a:extLst>
          </p:cNvPr>
          <p:cNvGraphicFramePr>
            <a:graphicFrameLocks/>
          </p:cNvGraphicFramePr>
          <p:nvPr/>
        </p:nvGraphicFramePr>
        <p:xfrm>
          <a:off x="4901787" y="576070"/>
          <a:ext cx="3691710" cy="200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342">
                  <a:extLst>
                    <a:ext uri="{9D8B030D-6E8A-4147-A177-3AD203B41FA5}">
                      <a16:colId xmlns:a16="http://schemas.microsoft.com/office/drawing/2014/main" val="1193742877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220435705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2852897273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222578471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3499838806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Processo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Uni. Fita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Ploters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Printers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CD-ROM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8061346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1894573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2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34226423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3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22059034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03582945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550426"/>
                  </a:ext>
                </a:extLst>
              </a:tr>
            </a:tbl>
          </a:graphicData>
        </a:graphic>
      </p:graphicFrame>
      <p:sp>
        <p:nvSpPr>
          <p:cNvPr id="2" name="CaixaDeTexto 1">
            <a:extLst>
              <a:ext uri="{FF2B5EF4-FFF2-40B4-BE49-F238E27FC236}">
                <a16:creationId xmlns:a16="http://schemas.microsoft.com/office/drawing/2014/main" id="{403AFF7F-77BA-4C31-AF80-3D573E81AC06}"/>
              </a:ext>
            </a:extLst>
          </p:cNvPr>
          <p:cNvSpPr txBox="1"/>
          <p:nvPr/>
        </p:nvSpPr>
        <p:spPr>
          <a:xfrm>
            <a:off x="700166" y="2694430"/>
            <a:ext cx="3394097" cy="313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Recursos Atribuídos</a:t>
            </a:r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414EF3FB-13B1-447B-898A-CD00CE5356CC}"/>
              </a:ext>
            </a:extLst>
          </p:cNvPr>
          <p:cNvSpPr txBox="1"/>
          <p:nvPr/>
        </p:nvSpPr>
        <p:spPr>
          <a:xfrm>
            <a:off x="5050593" y="2694430"/>
            <a:ext cx="3394097" cy="313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Recursos Necessários</a:t>
            </a:r>
          </a:p>
        </p:txBody>
      </p:sp>
      <p:graphicFrame>
        <p:nvGraphicFramePr>
          <p:cNvPr id="53" name="Espaço Reservado para Conteúdo 3">
            <a:extLst>
              <a:ext uri="{FF2B5EF4-FFF2-40B4-BE49-F238E27FC236}">
                <a16:creationId xmlns:a16="http://schemas.microsoft.com/office/drawing/2014/main" id="{A96DCCFE-07E8-4C60-AD18-894F792FF9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96009804"/>
              </p:ext>
            </p:extLst>
          </p:nvPr>
        </p:nvGraphicFramePr>
        <p:xfrm>
          <a:off x="3095316" y="3212574"/>
          <a:ext cx="2953368" cy="68904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38342">
                  <a:extLst>
                    <a:ext uri="{9D8B030D-6E8A-4147-A177-3AD203B41FA5}">
                      <a16:colId xmlns:a16="http://schemas.microsoft.com/office/drawing/2014/main" val="220435705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2852897273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222578471"/>
                    </a:ext>
                  </a:extLst>
                </a:gridCol>
                <a:gridCol w="738342">
                  <a:extLst>
                    <a:ext uri="{9D8B030D-6E8A-4147-A177-3AD203B41FA5}">
                      <a16:colId xmlns:a16="http://schemas.microsoft.com/office/drawing/2014/main" val="3499838806"/>
                    </a:ext>
                  </a:extLst>
                </a:gridCol>
              </a:tblGrid>
              <a:tr h="360000"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Uni. Fita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Ploters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 err="1">
                          <a:latin typeface="Roboto Slab Light" panose="020B0604020202020204" charset="0"/>
                          <a:ea typeface="Roboto Slab Light" panose="020B0604020202020204" charset="0"/>
                        </a:rPr>
                        <a:t>Printers</a:t>
                      </a:r>
                      <a:endParaRPr lang="pt-BR" sz="1000" dirty="0">
                        <a:latin typeface="Roboto Slab Light" panose="020B0604020202020204" charset="0"/>
                        <a:ea typeface="Roboto Slab Light" panose="020B060402020202020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0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CD-ROM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58061346"/>
                  </a:ext>
                </a:extLst>
              </a:tr>
              <a:tr h="329048"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400" dirty="0">
                          <a:latin typeface="Roboto Slab Light" panose="020B0604020202020204" charset="0"/>
                          <a:ea typeface="Roboto Slab Light" panose="020B0604020202020204" charset="0"/>
                        </a:rPr>
                        <a:t>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71894573"/>
                  </a:ext>
                </a:extLst>
              </a:tr>
            </a:tbl>
          </a:graphicData>
        </a:graphic>
      </p:graphicFrame>
      <p:sp>
        <p:nvSpPr>
          <p:cNvPr id="54" name="CaixaDeTexto 53">
            <a:extLst>
              <a:ext uri="{FF2B5EF4-FFF2-40B4-BE49-F238E27FC236}">
                <a16:creationId xmlns:a16="http://schemas.microsoft.com/office/drawing/2014/main" id="{87DE1B38-88AE-41C6-BC3B-125849E5FCFE}"/>
              </a:ext>
            </a:extLst>
          </p:cNvPr>
          <p:cNvSpPr txBox="1"/>
          <p:nvPr/>
        </p:nvSpPr>
        <p:spPr>
          <a:xfrm>
            <a:off x="2874951" y="4217787"/>
            <a:ext cx="3394097" cy="3135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Recursos Disponíveis</a:t>
            </a:r>
          </a:p>
        </p:txBody>
      </p:sp>
    </p:spTree>
    <p:extLst>
      <p:ext uri="{BB962C8B-B14F-4D97-AF65-F5344CB8AC3E}">
        <p14:creationId xmlns:p14="http://schemas.microsoft.com/office/powerpoint/2010/main" val="1724017092"/>
      </p:ext>
    </p:extLst>
  </p:cSld>
  <p:clrMapOvr>
    <a:masterClrMapping/>
  </p:clrMapOvr>
  <p:transition spd="slow">
    <p:wipe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BD674B8B-0E24-48CB-8C35-036633C2782B}"/>
              </a:ext>
            </a:extLst>
          </p:cNvPr>
          <p:cNvSpPr txBox="1"/>
          <p:nvPr/>
        </p:nvSpPr>
        <p:spPr>
          <a:xfrm>
            <a:off x="3390622" y="393792"/>
            <a:ext cx="236275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Squada One" panose="020B0604020202020204" charset="0"/>
              </a:rPr>
              <a:t>Resultado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633AE46-D30A-4F12-B424-EFD9F6EDA5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2000" y="2159019"/>
            <a:ext cx="7020000" cy="825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954780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36"/>
          <p:cNvSpPr txBox="1">
            <a:spLocks noGrp="1"/>
          </p:cNvSpPr>
          <p:nvPr>
            <p:ph type="ctrTitle"/>
          </p:nvPr>
        </p:nvSpPr>
        <p:spPr>
          <a:xfrm>
            <a:off x="2817979" y="2446477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DEADLOCK</a:t>
            </a:r>
            <a:endParaRPr b="0" dirty="0"/>
          </a:p>
        </p:txBody>
      </p:sp>
      <p:sp>
        <p:nvSpPr>
          <p:cNvPr id="356" name="Google Shape;356;p36"/>
          <p:cNvSpPr txBox="1">
            <a:spLocks noGrp="1"/>
          </p:cNvSpPr>
          <p:nvPr>
            <p:ph type="ctrTitle" idx="2"/>
          </p:nvPr>
        </p:nvSpPr>
        <p:spPr>
          <a:xfrm>
            <a:off x="2817979" y="1982075"/>
            <a:ext cx="3508200" cy="4644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b="0" dirty="0"/>
              <a:t>01</a:t>
            </a:r>
            <a:endParaRPr b="0" dirty="0"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4" grpId="0"/>
      <p:bldP spid="35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37"/>
          <p:cNvSpPr txBox="1">
            <a:spLocks noGrp="1"/>
          </p:cNvSpPr>
          <p:nvPr>
            <p:ph type="ctrTitle"/>
          </p:nvPr>
        </p:nvSpPr>
        <p:spPr>
          <a:xfrm flipH="1">
            <a:off x="1892675" y="1950950"/>
            <a:ext cx="2304600" cy="12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unito Sans Black"/>
              <a:buNone/>
            </a:pPr>
            <a:r>
              <a:rPr lang="es-ES" b="0" dirty="0">
                <a:solidFill>
                  <a:srgbClr val="FFFFFF"/>
                </a:solidFill>
              </a:rPr>
              <a:t>Nada </a:t>
            </a:r>
            <a:r>
              <a:rPr lang="es-ES" b="0" dirty="0" err="1">
                <a:solidFill>
                  <a:srgbClr val="FFFFFF"/>
                </a:solidFill>
              </a:rPr>
              <a:t>mais</a:t>
            </a:r>
            <a:r>
              <a:rPr lang="es-ES" b="0" dirty="0">
                <a:solidFill>
                  <a:srgbClr val="FFFFFF"/>
                </a:solidFill>
              </a:rPr>
              <a:t> que </a:t>
            </a:r>
            <a:r>
              <a:rPr lang="es-ES" b="0" dirty="0" err="1">
                <a:solidFill>
                  <a:srgbClr val="FFFFFF"/>
                </a:solidFill>
              </a:rPr>
              <a:t>um</a:t>
            </a:r>
            <a:r>
              <a:rPr lang="es-ES" b="0" dirty="0">
                <a:solidFill>
                  <a:srgbClr val="FFFFFF"/>
                </a:solidFill>
              </a:rPr>
              <a:t> impasse!</a:t>
            </a:r>
            <a:endParaRPr b="0" dirty="0">
              <a:solidFill>
                <a:srgbClr val="FFFFFF"/>
              </a:solidFill>
            </a:endParaRPr>
          </a:p>
        </p:txBody>
      </p:sp>
      <p:sp>
        <p:nvSpPr>
          <p:cNvPr id="362" name="Google Shape;362;p37"/>
          <p:cNvSpPr txBox="1">
            <a:spLocks noGrp="1"/>
          </p:cNvSpPr>
          <p:nvPr>
            <p:ph type="subTitle" idx="1"/>
          </p:nvPr>
        </p:nvSpPr>
        <p:spPr>
          <a:xfrm>
            <a:off x="4598725" y="1815150"/>
            <a:ext cx="3628200" cy="1513200"/>
          </a:xfrm>
          <a:prstGeom prst="rect">
            <a:avLst/>
          </a:prstGeom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 pitchFamily="34" charset="0"/>
              <a:buChar char="•"/>
            </a:pPr>
            <a:r>
              <a:rPr lang="pt-BR" dirty="0">
                <a:solidFill>
                  <a:srgbClr val="FFFFFF"/>
                </a:solidFill>
              </a:rPr>
              <a:t>Dois ou mais processos ficam impedidos de continuar suas execuções.</a:t>
            </a: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 pitchFamily="34" charset="0"/>
              <a:buChar char="•"/>
            </a:pPr>
            <a:endParaRPr lang="pt-BR" dirty="0">
              <a:solidFill>
                <a:srgbClr val="FFFFFF"/>
              </a:solidFill>
            </a:endParaRPr>
          </a:p>
          <a:p>
            <a:pPr marL="171450" lvl="0" indent="-1714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 panose="020B0604020202020204" pitchFamily="34" charset="0"/>
              <a:buChar char="•"/>
            </a:pPr>
            <a:r>
              <a:rPr lang="pt-BR" dirty="0"/>
              <a:t>F</a:t>
            </a:r>
            <a:r>
              <a:rPr lang="pt-BR" dirty="0">
                <a:solidFill>
                  <a:srgbClr val="FFFFFF"/>
                </a:solidFill>
              </a:rPr>
              <a:t>icam bloqueados, esperando uns pelos outros.</a:t>
            </a:r>
            <a:endParaRPr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raffic Cars GIF - Traffic Cars On My Way - Descubre &amp; Comparte GIFs">
            <a:extLst>
              <a:ext uri="{FF2B5EF4-FFF2-40B4-BE49-F238E27FC236}">
                <a16:creationId xmlns:a16="http://schemas.microsoft.com/office/drawing/2014/main" id="{51651CAD-D114-4A29-9DC9-FD3D31D905E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7253" y="705093"/>
            <a:ext cx="3733313" cy="37333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ndrew Stuart Tanenbaum – Wikipédia, a enciclopédia livre">
            <a:extLst>
              <a:ext uri="{FF2B5EF4-FFF2-40B4-BE49-F238E27FC236}">
                <a16:creationId xmlns:a16="http://schemas.microsoft.com/office/drawing/2014/main" id="{53F8B89F-909E-4521-80B1-76DB0F459A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2505" y="-3075"/>
            <a:ext cx="3913187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12" name="Google Shape;412;p41"/>
          <p:cNvCxnSpPr/>
          <p:nvPr/>
        </p:nvCxnSpPr>
        <p:spPr>
          <a:xfrm>
            <a:off x="4077971" y="2885227"/>
            <a:ext cx="33534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D878E1F-0AB2-4EB1-85C5-0C8B78BD8724}"/>
              </a:ext>
            </a:extLst>
          </p:cNvPr>
          <p:cNvSpPr txBox="1"/>
          <p:nvPr/>
        </p:nvSpPr>
        <p:spPr>
          <a:xfrm>
            <a:off x="4011347" y="1648590"/>
            <a:ext cx="42849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“Um conjunto de processos estará em situação de deadlock se todo processo pertencente ao conjunto estiver esperando por um evento que somente um outro processo desse mesmo conjunto poderá fazer acontecer”.</a:t>
            </a:r>
          </a:p>
          <a:p>
            <a:endParaRPr lang="pt-BR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494159D-E069-4432-9B89-B7EF594A1E0D}"/>
              </a:ext>
            </a:extLst>
          </p:cNvPr>
          <p:cNvSpPr txBox="1"/>
          <p:nvPr/>
        </p:nvSpPr>
        <p:spPr>
          <a:xfrm>
            <a:off x="3900682" y="4822189"/>
            <a:ext cx="27526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i="1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Andrew Stuart </a:t>
            </a:r>
            <a:r>
              <a:rPr lang="pt-BR" sz="1100" i="1" dirty="0" err="1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Tanenbaum</a:t>
            </a:r>
            <a:endParaRPr lang="pt-BR" sz="1100" i="1" dirty="0">
              <a:solidFill>
                <a:schemeClr val="bg1"/>
              </a:solidFill>
              <a:latin typeface="Roboto Slab Light" panose="020B0604020202020204" charset="0"/>
              <a:ea typeface="Roboto Slab Light" panose="020B0604020202020204" charset="0"/>
            </a:endParaRP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C2E3A"/>
            </a:gs>
            <a:gs pos="100000">
              <a:srgbClr val="110F16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44"/>
          <p:cNvSpPr txBox="1">
            <a:spLocks noGrp="1"/>
          </p:cNvSpPr>
          <p:nvPr>
            <p:ph type="subTitle" idx="1"/>
          </p:nvPr>
        </p:nvSpPr>
        <p:spPr>
          <a:xfrm flipH="1">
            <a:off x="2143950" y="2211375"/>
            <a:ext cx="2897400" cy="724800"/>
          </a:xfrm>
          <a:prstGeom prst="rect">
            <a:avLst/>
          </a:prstGeom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800"/>
              </a:spcBef>
              <a:spcAft>
                <a:spcPts val="0"/>
              </a:spcAft>
              <a:buNone/>
            </a:pPr>
            <a:r>
              <a:rPr lang="pt-BR" sz="4800" dirty="0" err="1"/>
              <a:t>Banker’s</a:t>
            </a:r>
            <a:r>
              <a:rPr lang="pt-BR" sz="4800" dirty="0"/>
              <a:t> </a:t>
            </a:r>
            <a:r>
              <a:rPr lang="pt-BR" sz="4800" dirty="0" err="1"/>
              <a:t>Algorithm</a:t>
            </a:r>
            <a:endParaRPr lang="pt-BR" sz="4800" dirty="0"/>
          </a:p>
        </p:txBody>
      </p:sp>
      <p:sp>
        <p:nvSpPr>
          <p:cNvPr id="431" name="Google Shape;431;p44"/>
          <p:cNvSpPr txBox="1">
            <a:spLocks noGrp="1"/>
          </p:cNvSpPr>
          <p:nvPr>
            <p:ph type="title"/>
          </p:nvPr>
        </p:nvSpPr>
        <p:spPr>
          <a:xfrm>
            <a:off x="2143975" y="1562675"/>
            <a:ext cx="1529700" cy="723300"/>
          </a:xfrm>
          <a:prstGeom prst="rect">
            <a:avLst/>
          </a:prstGeom>
        </p:spPr>
        <p:txBody>
          <a:bodyPr spcFirstLastPara="1" wrap="square" lIns="68575" tIns="34275" rIns="68575" bIns="3427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/>
              <a:t>02</a:t>
            </a:r>
            <a:endParaRPr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0" grpId="0" build="p"/>
      <p:bldP spid="43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>
            <a:extLst>
              <a:ext uri="{FF2B5EF4-FFF2-40B4-BE49-F238E27FC236}">
                <a16:creationId xmlns:a16="http://schemas.microsoft.com/office/drawing/2014/main" id="{93E54D2C-057F-4ACF-B577-9093BBFBFC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7019" y="0"/>
            <a:ext cx="3857625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12" name="Google Shape;412;p41"/>
          <p:cNvCxnSpPr/>
          <p:nvPr/>
        </p:nvCxnSpPr>
        <p:spPr>
          <a:xfrm>
            <a:off x="1154562" y="2571750"/>
            <a:ext cx="3353400" cy="0"/>
          </a:xfrm>
          <a:prstGeom prst="straightConnector1">
            <a:avLst/>
          </a:prstGeom>
          <a:noFill/>
          <a:ln w="28575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3D878E1F-0AB2-4EB1-85C5-0C8B78BD8724}"/>
              </a:ext>
            </a:extLst>
          </p:cNvPr>
          <p:cNvSpPr txBox="1"/>
          <p:nvPr/>
        </p:nvSpPr>
        <p:spPr>
          <a:xfrm>
            <a:off x="643947" y="1108840"/>
            <a:ext cx="42849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É um método de alocação de recursos para a prevenção de Deadlocks.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dirty="0">
              <a:solidFill>
                <a:schemeClr val="bg1"/>
              </a:solidFill>
              <a:latin typeface="Roboto Slab Light" panose="020B0604020202020204" charset="0"/>
              <a:ea typeface="Roboto Slab Light" panose="020B0604020202020204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Simula decisões de um banqueiro (SO) no empréstimo de dinheiro (recursos) para o cliente (processo) sobre certas condições. 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494159D-E069-4432-9B89-B7EF594A1E0D}"/>
              </a:ext>
            </a:extLst>
          </p:cNvPr>
          <p:cNvSpPr txBox="1"/>
          <p:nvPr/>
        </p:nvSpPr>
        <p:spPr>
          <a:xfrm>
            <a:off x="3663107" y="4881890"/>
            <a:ext cx="1613912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100" i="1" dirty="0" err="1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Edsger</a:t>
            </a:r>
            <a:r>
              <a:rPr lang="pt-BR" sz="1100" i="1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 </a:t>
            </a:r>
            <a:r>
              <a:rPr lang="pt-BR" sz="1100" i="1" dirty="0" err="1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Wybe</a:t>
            </a:r>
            <a:r>
              <a:rPr lang="pt-BR" sz="1100" i="1" dirty="0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 </a:t>
            </a:r>
            <a:r>
              <a:rPr lang="pt-BR" sz="1100" i="1" dirty="0" err="1">
                <a:solidFill>
                  <a:schemeClr val="bg1"/>
                </a:solidFill>
                <a:latin typeface="Roboto Slab Light" panose="020B0604020202020204" charset="0"/>
                <a:ea typeface="Roboto Slab Light" panose="020B0604020202020204" charset="0"/>
              </a:rPr>
              <a:t>Dijkstra</a:t>
            </a:r>
            <a:endParaRPr lang="pt-BR" sz="1100" i="1" dirty="0">
              <a:solidFill>
                <a:schemeClr val="bg1"/>
              </a:solidFill>
              <a:latin typeface="Roboto Slab Light" panose="020B0604020202020204" charset="0"/>
              <a:ea typeface="Roboto Slab Ligh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542320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0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41"/>
          <p:cNvSpPr/>
          <p:nvPr/>
        </p:nvSpPr>
        <p:spPr>
          <a:xfrm>
            <a:off x="0" y="2124503"/>
            <a:ext cx="643947" cy="2409965"/>
          </a:xfrm>
          <a:custGeom>
            <a:avLst/>
            <a:gdLst/>
            <a:ahLst/>
            <a:cxnLst/>
            <a:rect l="l" t="t" r="r" b="b"/>
            <a:pathLst>
              <a:path w="2629" h="9839" extrusionOk="0">
                <a:moveTo>
                  <a:pt x="1" y="1"/>
                </a:moveTo>
                <a:lnTo>
                  <a:pt x="1" y="9838"/>
                </a:lnTo>
                <a:cubicBezTo>
                  <a:pt x="2575" y="7531"/>
                  <a:pt x="2628" y="5640"/>
                  <a:pt x="289" y="589"/>
                </a:cubicBezTo>
                <a:cubicBezTo>
                  <a:pt x="204" y="385"/>
                  <a:pt x="97" y="193"/>
                  <a:pt x="1" y="1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247650" dir="1626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41"/>
          <p:cNvSpPr/>
          <p:nvPr/>
        </p:nvSpPr>
        <p:spPr>
          <a:xfrm>
            <a:off x="0" y="3075"/>
            <a:ext cx="1944089" cy="1397138"/>
          </a:xfrm>
          <a:custGeom>
            <a:avLst/>
            <a:gdLst/>
            <a:ahLst/>
            <a:cxnLst/>
            <a:rect l="l" t="t" r="r" b="b"/>
            <a:pathLst>
              <a:path w="7937" h="5704" extrusionOk="0">
                <a:moveTo>
                  <a:pt x="1" y="0"/>
                </a:moveTo>
                <a:lnTo>
                  <a:pt x="1" y="5704"/>
                </a:lnTo>
                <a:cubicBezTo>
                  <a:pt x="214" y="5533"/>
                  <a:pt x="482" y="5362"/>
                  <a:pt x="823" y="5191"/>
                </a:cubicBezTo>
                <a:cubicBezTo>
                  <a:pt x="3312" y="3898"/>
                  <a:pt x="620" y="1677"/>
                  <a:pt x="2062" y="620"/>
                </a:cubicBezTo>
                <a:cubicBezTo>
                  <a:pt x="2291" y="452"/>
                  <a:pt x="2522" y="383"/>
                  <a:pt x="2754" y="383"/>
                </a:cubicBezTo>
                <a:cubicBezTo>
                  <a:pt x="3797" y="383"/>
                  <a:pt x="4869" y="1766"/>
                  <a:pt x="5903" y="1766"/>
                </a:cubicBezTo>
                <a:cubicBezTo>
                  <a:pt x="6091" y="1766"/>
                  <a:pt x="6278" y="1720"/>
                  <a:pt x="6463" y="1613"/>
                </a:cubicBezTo>
                <a:cubicBezTo>
                  <a:pt x="7040" y="1282"/>
                  <a:pt x="7488" y="620"/>
                  <a:pt x="7937" y="0"/>
                </a:cubicBezTo>
                <a:close/>
              </a:path>
            </a:pathLst>
          </a:custGeom>
          <a:gradFill>
            <a:gsLst>
              <a:gs pos="0">
                <a:srgbClr val="0C2E3A"/>
              </a:gs>
              <a:gs pos="100000">
                <a:srgbClr val="110F16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>
            <a:outerShdw blurRad="114300" dist="76200" dir="144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" name="Agrupar 2">
            <a:extLst>
              <a:ext uri="{FF2B5EF4-FFF2-40B4-BE49-F238E27FC236}">
                <a16:creationId xmlns:a16="http://schemas.microsoft.com/office/drawing/2014/main" id="{3135CD5E-E42E-41F3-9051-154AFEE0774B}"/>
              </a:ext>
            </a:extLst>
          </p:cNvPr>
          <p:cNvGrpSpPr/>
          <p:nvPr/>
        </p:nvGrpSpPr>
        <p:grpSpPr>
          <a:xfrm>
            <a:off x="2322447" y="2571750"/>
            <a:ext cx="4422110" cy="1632480"/>
            <a:chOff x="3280880" y="1370833"/>
            <a:chExt cx="4422110" cy="1632480"/>
          </a:xfrm>
        </p:grpSpPr>
        <p:grpSp>
          <p:nvGrpSpPr>
            <p:cNvPr id="19" name="Google Shape;6240;p70">
              <a:extLst>
                <a:ext uri="{FF2B5EF4-FFF2-40B4-BE49-F238E27FC236}">
                  <a16:creationId xmlns:a16="http://schemas.microsoft.com/office/drawing/2014/main" id="{7C306F06-C8B5-4524-9EAF-6CE2ED1581BF}"/>
                </a:ext>
              </a:extLst>
            </p:cNvPr>
            <p:cNvGrpSpPr/>
            <p:nvPr/>
          </p:nvGrpSpPr>
          <p:grpSpPr>
            <a:xfrm>
              <a:off x="3542667" y="1400216"/>
              <a:ext cx="720000" cy="720000"/>
              <a:chOff x="-55576850" y="3198125"/>
              <a:chExt cx="279625" cy="319788"/>
            </a:xfrm>
          </p:grpSpPr>
          <p:sp>
            <p:nvSpPr>
              <p:cNvPr id="20" name="Google Shape;6241;p70">
                <a:extLst>
                  <a:ext uri="{FF2B5EF4-FFF2-40B4-BE49-F238E27FC236}">
                    <a16:creationId xmlns:a16="http://schemas.microsoft.com/office/drawing/2014/main" id="{54F70821-4686-4CAB-973F-C2B2698E6196}"/>
                  </a:ext>
                </a:extLst>
              </p:cNvPr>
              <p:cNvSpPr/>
              <p:nvPr/>
            </p:nvSpPr>
            <p:spPr>
              <a:xfrm>
                <a:off x="-55576850" y="33359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21"/>
                      <a:pt x="0" y="693"/>
                      <a:pt x="0" y="1260"/>
                    </a:cubicBezTo>
                    <a:cubicBezTo>
                      <a:pt x="0" y="1796"/>
                      <a:pt x="315" y="2269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6242;p70">
                <a:extLst>
                  <a:ext uri="{FF2B5EF4-FFF2-40B4-BE49-F238E27FC236}">
                    <a16:creationId xmlns:a16="http://schemas.microsoft.com/office/drawing/2014/main" id="{6A223C75-BAC1-4136-AF1F-D9059115ECD3}"/>
                  </a:ext>
                </a:extLst>
              </p:cNvPr>
              <p:cNvSpPr/>
              <p:nvPr/>
            </p:nvSpPr>
            <p:spPr>
              <a:xfrm>
                <a:off x="-55539850" y="3198125"/>
                <a:ext cx="206375" cy="99275"/>
              </a:xfrm>
              <a:custGeom>
                <a:avLst/>
                <a:gdLst/>
                <a:ahLst/>
                <a:cxnLst/>
                <a:rect l="l" t="t" r="r" b="b"/>
                <a:pathLst>
                  <a:path w="8255" h="3971" extrusionOk="0">
                    <a:moveTo>
                      <a:pt x="2616" y="1"/>
                    </a:moveTo>
                    <a:cubicBezTo>
                      <a:pt x="2348" y="1"/>
                      <a:pt x="2080" y="95"/>
                      <a:pt x="1860" y="284"/>
                    </a:cubicBezTo>
                    <a:cubicBezTo>
                      <a:pt x="1671" y="95"/>
                      <a:pt x="1387" y="32"/>
                      <a:pt x="1103" y="32"/>
                    </a:cubicBezTo>
                    <a:cubicBezTo>
                      <a:pt x="473" y="32"/>
                      <a:pt x="1" y="536"/>
                      <a:pt x="1" y="1135"/>
                    </a:cubicBezTo>
                    <a:lnTo>
                      <a:pt x="1" y="3970"/>
                    </a:lnTo>
                    <a:lnTo>
                      <a:pt x="1639" y="2364"/>
                    </a:lnTo>
                    <a:cubicBezTo>
                      <a:pt x="1715" y="2287"/>
                      <a:pt x="1815" y="2246"/>
                      <a:pt x="1916" y="2246"/>
                    </a:cubicBezTo>
                    <a:cubicBezTo>
                      <a:pt x="1982" y="2246"/>
                      <a:pt x="2049" y="2263"/>
                      <a:pt x="2112" y="2301"/>
                    </a:cubicBezTo>
                    <a:cubicBezTo>
                      <a:pt x="2726" y="2726"/>
                      <a:pt x="3435" y="2939"/>
                      <a:pt x="4144" y="2939"/>
                    </a:cubicBezTo>
                    <a:cubicBezTo>
                      <a:pt x="4853" y="2939"/>
                      <a:pt x="5561" y="2726"/>
                      <a:pt x="6176" y="2301"/>
                    </a:cubicBezTo>
                    <a:cubicBezTo>
                      <a:pt x="6225" y="2263"/>
                      <a:pt x="6290" y="2246"/>
                      <a:pt x="6355" y="2246"/>
                    </a:cubicBezTo>
                    <a:cubicBezTo>
                      <a:pt x="6456" y="2246"/>
                      <a:pt x="6560" y="2287"/>
                      <a:pt x="6617" y="2364"/>
                    </a:cubicBezTo>
                    <a:lnTo>
                      <a:pt x="8255" y="3970"/>
                    </a:lnTo>
                    <a:lnTo>
                      <a:pt x="8255" y="1135"/>
                    </a:lnTo>
                    <a:cubicBezTo>
                      <a:pt x="8192" y="536"/>
                      <a:pt x="7719" y="32"/>
                      <a:pt x="7089" y="32"/>
                    </a:cubicBezTo>
                    <a:cubicBezTo>
                      <a:pt x="6837" y="32"/>
                      <a:pt x="6554" y="158"/>
                      <a:pt x="6365" y="284"/>
                    </a:cubicBezTo>
                    <a:cubicBezTo>
                      <a:pt x="6144" y="95"/>
                      <a:pt x="5876" y="1"/>
                      <a:pt x="5609" y="1"/>
                    </a:cubicBezTo>
                    <a:cubicBezTo>
                      <a:pt x="5341" y="1"/>
                      <a:pt x="5073" y="95"/>
                      <a:pt x="4853" y="284"/>
                    </a:cubicBezTo>
                    <a:cubicBezTo>
                      <a:pt x="4632" y="95"/>
                      <a:pt x="4372" y="1"/>
                      <a:pt x="4112" y="1"/>
                    </a:cubicBezTo>
                    <a:cubicBezTo>
                      <a:pt x="3852" y="1"/>
                      <a:pt x="3592" y="95"/>
                      <a:pt x="3372" y="284"/>
                    </a:cubicBezTo>
                    <a:cubicBezTo>
                      <a:pt x="3151" y="95"/>
                      <a:pt x="2883" y="1"/>
                      <a:pt x="26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6243;p70">
                <a:extLst>
                  <a:ext uri="{FF2B5EF4-FFF2-40B4-BE49-F238E27FC236}">
                    <a16:creationId xmlns:a16="http://schemas.microsoft.com/office/drawing/2014/main" id="{70A3B45F-7401-4649-AA49-1DD5ACAC97B3}"/>
                  </a:ext>
                </a:extLst>
              </p:cNvPr>
              <p:cNvSpPr/>
              <p:nvPr/>
            </p:nvSpPr>
            <p:spPr>
              <a:xfrm>
                <a:off x="-55539850" y="3275325"/>
                <a:ext cx="204800" cy="242588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9673" extrusionOk="0">
                    <a:moveTo>
                      <a:pt x="2616" y="2962"/>
                    </a:moveTo>
                    <a:cubicBezTo>
                      <a:pt x="2805" y="2962"/>
                      <a:pt x="2962" y="3119"/>
                      <a:pt x="2962" y="3308"/>
                    </a:cubicBezTo>
                    <a:cubicBezTo>
                      <a:pt x="2962" y="3529"/>
                      <a:pt x="2805" y="3686"/>
                      <a:pt x="2616" y="3686"/>
                    </a:cubicBezTo>
                    <a:cubicBezTo>
                      <a:pt x="2427" y="3686"/>
                      <a:pt x="2269" y="3560"/>
                      <a:pt x="2269" y="3308"/>
                    </a:cubicBezTo>
                    <a:cubicBezTo>
                      <a:pt x="2269" y="3119"/>
                      <a:pt x="2427" y="2962"/>
                      <a:pt x="2616" y="2962"/>
                    </a:cubicBezTo>
                    <a:close/>
                    <a:moveTo>
                      <a:pt x="5609" y="2993"/>
                    </a:moveTo>
                    <a:cubicBezTo>
                      <a:pt x="5798" y="2993"/>
                      <a:pt x="5955" y="3151"/>
                      <a:pt x="5955" y="3371"/>
                    </a:cubicBezTo>
                    <a:cubicBezTo>
                      <a:pt x="5987" y="3560"/>
                      <a:pt x="5798" y="3718"/>
                      <a:pt x="5609" y="3718"/>
                    </a:cubicBezTo>
                    <a:cubicBezTo>
                      <a:pt x="5420" y="3718"/>
                      <a:pt x="5262" y="3560"/>
                      <a:pt x="5262" y="3371"/>
                    </a:cubicBezTo>
                    <a:cubicBezTo>
                      <a:pt x="5262" y="3151"/>
                      <a:pt x="5420" y="2993"/>
                      <a:pt x="5609" y="2993"/>
                    </a:cubicBezTo>
                    <a:close/>
                    <a:moveTo>
                      <a:pt x="5164" y="6278"/>
                    </a:moveTo>
                    <a:cubicBezTo>
                      <a:pt x="5262" y="6278"/>
                      <a:pt x="5357" y="6317"/>
                      <a:pt x="5420" y="6396"/>
                    </a:cubicBezTo>
                    <a:cubicBezTo>
                      <a:pt x="5577" y="6522"/>
                      <a:pt x="5577" y="6742"/>
                      <a:pt x="5451" y="6900"/>
                    </a:cubicBezTo>
                    <a:cubicBezTo>
                      <a:pt x="5105" y="7246"/>
                      <a:pt x="4632" y="7435"/>
                      <a:pt x="4096" y="7435"/>
                    </a:cubicBezTo>
                    <a:cubicBezTo>
                      <a:pt x="3592" y="7435"/>
                      <a:pt x="3120" y="7246"/>
                      <a:pt x="2805" y="6900"/>
                    </a:cubicBezTo>
                    <a:cubicBezTo>
                      <a:pt x="2647" y="6742"/>
                      <a:pt x="2647" y="6522"/>
                      <a:pt x="2805" y="6396"/>
                    </a:cubicBezTo>
                    <a:cubicBezTo>
                      <a:pt x="2883" y="6317"/>
                      <a:pt x="2986" y="6278"/>
                      <a:pt x="3080" y="6278"/>
                    </a:cubicBezTo>
                    <a:cubicBezTo>
                      <a:pt x="3175" y="6278"/>
                      <a:pt x="3262" y="6317"/>
                      <a:pt x="3309" y="6396"/>
                    </a:cubicBezTo>
                    <a:cubicBezTo>
                      <a:pt x="3529" y="6616"/>
                      <a:pt x="3821" y="6727"/>
                      <a:pt x="4108" y="6727"/>
                    </a:cubicBezTo>
                    <a:cubicBezTo>
                      <a:pt x="4396" y="6727"/>
                      <a:pt x="4679" y="6616"/>
                      <a:pt x="4884" y="6396"/>
                    </a:cubicBezTo>
                    <a:cubicBezTo>
                      <a:pt x="4963" y="6317"/>
                      <a:pt x="5065" y="6278"/>
                      <a:pt x="5164" y="6278"/>
                    </a:cubicBezTo>
                    <a:close/>
                    <a:moveTo>
                      <a:pt x="1954" y="0"/>
                    </a:moveTo>
                    <a:lnTo>
                      <a:pt x="1" y="1954"/>
                    </a:lnTo>
                    <a:lnTo>
                      <a:pt x="1" y="5577"/>
                    </a:lnTo>
                    <a:cubicBezTo>
                      <a:pt x="1" y="7813"/>
                      <a:pt x="1860" y="9672"/>
                      <a:pt x="4096" y="9672"/>
                    </a:cubicBezTo>
                    <a:cubicBezTo>
                      <a:pt x="6365" y="9672"/>
                      <a:pt x="8192" y="7813"/>
                      <a:pt x="8192" y="5577"/>
                    </a:cubicBezTo>
                    <a:lnTo>
                      <a:pt x="8192" y="1954"/>
                    </a:lnTo>
                    <a:lnTo>
                      <a:pt x="6270" y="0"/>
                    </a:lnTo>
                    <a:cubicBezTo>
                      <a:pt x="5609" y="394"/>
                      <a:pt x="4860" y="591"/>
                      <a:pt x="4112" y="591"/>
                    </a:cubicBezTo>
                    <a:cubicBezTo>
                      <a:pt x="3364" y="591"/>
                      <a:pt x="2616" y="394"/>
                      <a:pt x="19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23" name="Google Shape;6244;p70">
                <a:extLst>
                  <a:ext uri="{FF2B5EF4-FFF2-40B4-BE49-F238E27FC236}">
                    <a16:creationId xmlns:a16="http://schemas.microsoft.com/office/drawing/2014/main" id="{50777851-0327-400A-AE96-43207C5C2E0B}"/>
                  </a:ext>
                </a:extLst>
              </p:cNvPr>
              <p:cNvSpPr/>
              <p:nvPr/>
            </p:nvSpPr>
            <p:spPr>
              <a:xfrm>
                <a:off x="-55316150" y="33359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0"/>
                    </a:moveTo>
                    <a:lnTo>
                      <a:pt x="0" y="2552"/>
                    </a:lnTo>
                    <a:cubicBezTo>
                      <a:pt x="441" y="2269"/>
                      <a:pt x="756" y="1796"/>
                      <a:pt x="756" y="1260"/>
                    </a:cubicBezTo>
                    <a:cubicBezTo>
                      <a:pt x="756" y="693"/>
                      <a:pt x="473" y="221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" name="Google Shape;6302;p70">
              <a:extLst>
                <a:ext uri="{FF2B5EF4-FFF2-40B4-BE49-F238E27FC236}">
                  <a16:creationId xmlns:a16="http://schemas.microsoft.com/office/drawing/2014/main" id="{B2859853-BC94-447B-94BE-E5E94164BBE7}"/>
                </a:ext>
              </a:extLst>
            </p:cNvPr>
            <p:cNvGrpSpPr/>
            <p:nvPr/>
          </p:nvGrpSpPr>
          <p:grpSpPr>
            <a:xfrm>
              <a:off x="5176300" y="1370833"/>
              <a:ext cx="720000" cy="720000"/>
              <a:chOff x="-55202750" y="3198925"/>
              <a:chExt cx="318225" cy="316650"/>
            </a:xfrm>
          </p:grpSpPr>
          <p:sp>
            <p:nvSpPr>
              <p:cNvPr id="25" name="Google Shape;6303;p70">
                <a:extLst>
                  <a:ext uri="{FF2B5EF4-FFF2-40B4-BE49-F238E27FC236}">
                    <a16:creationId xmlns:a16="http://schemas.microsoft.com/office/drawing/2014/main" id="{6ECBE793-1E20-4A2F-843C-9B44D5393832}"/>
                  </a:ext>
                </a:extLst>
              </p:cNvPr>
              <p:cNvSpPr/>
              <p:nvPr/>
            </p:nvSpPr>
            <p:spPr>
              <a:xfrm>
                <a:off x="-55130275" y="3293425"/>
                <a:ext cx="167775" cy="168575"/>
              </a:xfrm>
              <a:custGeom>
                <a:avLst/>
                <a:gdLst/>
                <a:ahLst/>
                <a:cxnLst/>
                <a:rect l="l" t="t" r="r" b="b"/>
                <a:pathLst>
                  <a:path w="6711" h="6743" extrusionOk="0">
                    <a:moveTo>
                      <a:pt x="1891" y="2238"/>
                    </a:moveTo>
                    <a:cubicBezTo>
                      <a:pt x="2111" y="2238"/>
                      <a:pt x="2269" y="2395"/>
                      <a:pt x="2269" y="2584"/>
                    </a:cubicBezTo>
                    <a:cubicBezTo>
                      <a:pt x="2269" y="2805"/>
                      <a:pt x="2111" y="2962"/>
                      <a:pt x="1891" y="2962"/>
                    </a:cubicBezTo>
                    <a:cubicBezTo>
                      <a:pt x="1702" y="2962"/>
                      <a:pt x="1544" y="2836"/>
                      <a:pt x="1544" y="2584"/>
                    </a:cubicBezTo>
                    <a:cubicBezTo>
                      <a:pt x="1544" y="2395"/>
                      <a:pt x="1702" y="2238"/>
                      <a:pt x="1891" y="2238"/>
                    </a:cubicBezTo>
                    <a:close/>
                    <a:moveTo>
                      <a:pt x="4884" y="2269"/>
                    </a:moveTo>
                    <a:cubicBezTo>
                      <a:pt x="5104" y="2269"/>
                      <a:pt x="5262" y="2427"/>
                      <a:pt x="5262" y="2647"/>
                    </a:cubicBezTo>
                    <a:cubicBezTo>
                      <a:pt x="5262" y="2836"/>
                      <a:pt x="5104" y="2994"/>
                      <a:pt x="4884" y="2994"/>
                    </a:cubicBezTo>
                    <a:cubicBezTo>
                      <a:pt x="4695" y="2994"/>
                      <a:pt x="4537" y="2836"/>
                      <a:pt x="4537" y="2647"/>
                    </a:cubicBezTo>
                    <a:cubicBezTo>
                      <a:pt x="4537" y="2427"/>
                      <a:pt x="4695" y="2269"/>
                      <a:pt x="4884" y="2269"/>
                    </a:cubicBezTo>
                    <a:close/>
                    <a:moveTo>
                      <a:pt x="4454" y="4798"/>
                    </a:moveTo>
                    <a:cubicBezTo>
                      <a:pt x="4545" y="4798"/>
                      <a:pt x="4632" y="4837"/>
                      <a:pt x="4695" y="4916"/>
                    </a:cubicBezTo>
                    <a:cubicBezTo>
                      <a:pt x="4852" y="5042"/>
                      <a:pt x="4852" y="5262"/>
                      <a:pt x="4726" y="5420"/>
                    </a:cubicBezTo>
                    <a:cubicBezTo>
                      <a:pt x="4380" y="5798"/>
                      <a:pt x="3907" y="5987"/>
                      <a:pt x="3403" y="5987"/>
                    </a:cubicBezTo>
                    <a:cubicBezTo>
                      <a:pt x="2899" y="5987"/>
                      <a:pt x="2426" y="5798"/>
                      <a:pt x="2111" y="5420"/>
                    </a:cubicBezTo>
                    <a:cubicBezTo>
                      <a:pt x="1954" y="5262"/>
                      <a:pt x="1954" y="5042"/>
                      <a:pt x="2111" y="4916"/>
                    </a:cubicBezTo>
                    <a:cubicBezTo>
                      <a:pt x="2190" y="4837"/>
                      <a:pt x="2284" y="4798"/>
                      <a:pt x="2375" y="4798"/>
                    </a:cubicBezTo>
                    <a:cubicBezTo>
                      <a:pt x="2466" y="4798"/>
                      <a:pt x="2552" y="4837"/>
                      <a:pt x="2615" y="4916"/>
                    </a:cubicBezTo>
                    <a:cubicBezTo>
                      <a:pt x="2836" y="5136"/>
                      <a:pt x="3119" y="5246"/>
                      <a:pt x="3403" y="5246"/>
                    </a:cubicBezTo>
                    <a:cubicBezTo>
                      <a:pt x="3686" y="5246"/>
                      <a:pt x="3970" y="5136"/>
                      <a:pt x="4191" y="4916"/>
                    </a:cubicBezTo>
                    <a:cubicBezTo>
                      <a:pt x="4269" y="4837"/>
                      <a:pt x="4364" y="4798"/>
                      <a:pt x="4454" y="4798"/>
                    </a:cubicBezTo>
                    <a:close/>
                    <a:moveTo>
                      <a:pt x="3403" y="1"/>
                    </a:moveTo>
                    <a:cubicBezTo>
                      <a:pt x="2773" y="1261"/>
                      <a:pt x="1513" y="2112"/>
                      <a:pt x="63" y="2238"/>
                    </a:cubicBezTo>
                    <a:cubicBezTo>
                      <a:pt x="63" y="2364"/>
                      <a:pt x="0" y="2521"/>
                      <a:pt x="0" y="2647"/>
                    </a:cubicBezTo>
                    <a:lnTo>
                      <a:pt x="0" y="4128"/>
                    </a:lnTo>
                    <a:cubicBezTo>
                      <a:pt x="0" y="5577"/>
                      <a:pt x="1198" y="6743"/>
                      <a:pt x="2615" y="6743"/>
                    </a:cubicBezTo>
                    <a:lnTo>
                      <a:pt x="4096" y="6743"/>
                    </a:lnTo>
                    <a:cubicBezTo>
                      <a:pt x="5577" y="6743"/>
                      <a:pt x="6711" y="5546"/>
                      <a:pt x="6711" y="4128"/>
                    </a:cubicBezTo>
                    <a:lnTo>
                      <a:pt x="6711" y="2647"/>
                    </a:lnTo>
                    <a:cubicBezTo>
                      <a:pt x="6711" y="2521"/>
                      <a:pt x="6711" y="2364"/>
                      <a:pt x="6679" y="2238"/>
                    </a:cubicBezTo>
                    <a:cubicBezTo>
                      <a:pt x="5293" y="2112"/>
                      <a:pt x="4033" y="1261"/>
                      <a:pt x="3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6304;p70">
                <a:extLst>
                  <a:ext uri="{FF2B5EF4-FFF2-40B4-BE49-F238E27FC236}">
                    <a16:creationId xmlns:a16="http://schemas.microsoft.com/office/drawing/2014/main" id="{26F6F975-323B-4480-98F0-EDC12DF4D5B5}"/>
                  </a:ext>
                </a:extLst>
              </p:cNvPr>
              <p:cNvSpPr/>
              <p:nvPr/>
            </p:nvSpPr>
            <p:spPr>
              <a:xfrm>
                <a:off x="-55202750" y="3198925"/>
                <a:ext cx="318225" cy="316650"/>
              </a:xfrm>
              <a:custGeom>
                <a:avLst/>
                <a:gdLst/>
                <a:ahLst/>
                <a:cxnLst/>
                <a:rect l="l" t="t" r="r" b="b"/>
                <a:pathLst>
                  <a:path w="12729" h="12666" extrusionOk="0">
                    <a:moveTo>
                      <a:pt x="6302" y="2221"/>
                    </a:moveTo>
                    <a:cubicBezTo>
                      <a:pt x="6459" y="2221"/>
                      <a:pt x="6617" y="2300"/>
                      <a:pt x="6648" y="2458"/>
                    </a:cubicBezTo>
                    <a:lnTo>
                      <a:pt x="6680" y="2615"/>
                    </a:lnTo>
                    <a:cubicBezTo>
                      <a:pt x="7058" y="4127"/>
                      <a:pt x="8381" y="5230"/>
                      <a:pt x="9956" y="5230"/>
                    </a:cubicBezTo>
                    <a:cubicBezTo>
                      <a:pt x="10145" y="5230"/>
                      <a:pt x="10272" y="5356"/>
                      <a:pt x="10303" y="5545"/>
                    </a:cubicBezTo>
                    <a:cubicBezTo>
                      <a:pt x="10366" y="5829"/>
                      <a:pt x="10398" y="6112"/>
                      <a:pt x="10398" y="6364"/>
                    </a:cubicBezTo>
                    <a:lnTo>
                      <a:pt x="10398" y="7877"/>
                    </a:lnTo>
                    <a:cubicBezTo>
                      <a:pt x="10398" y="9704"/>
                      <a:pt x="8885" y="11216"/>
                      <a:pt x="7058" y="11216"/>
                    </a:cubicBezTo>
                    <a:lnTo>
                      <a:pt x="5546" y="11216"/>
                    </a:lnTo>
                    <a:cubicBezTo>
                      <a:pt x="3687" y="11216"/>
                      <a:pt x="2206" y="9704"/>
                      <a:pt x="2206" y="7877"/>
                    </a:cubicBezTo>
                    <a:lnTo>
                      <a:pt x="2206" y="6364"/>
                    </a:lnTo>
                    <a:cubicBezTo>
                      <a:pt x="2206" y="6112"/>
                      <a:pt x="2238" y="5829"/>
                      <a:pt x="2269" y="5545"/>
                    </a:cubicBezTo>
                    <a:cubicBezTo>
                      <a:pt x="2332" y="5388"/>
                      <a:pt x="2490" y="5230"/>
                      <a:pt x="2647" y="5230"/>
                    </a:cubicBezTo>
                    <a:cubicBezTo>
                      <a:pt x="4160" y="5230"/>
                      <a:pt x="5514" y="4127"/>
                      <a:pt x="5892" y="2615"/>
                    </a:cubicBezTo>
                    <a:lnTo>
                      <a:pt x="5955" y="2458"/>
                    </a:lnTo>
                    <a:cubicBezTo>
                      <a:pt x="5987" y="2300"/>
                      <a:pt x="6144" y="2221"/>
                      <a:pt x="6302" y="2221"/>
                    </a:cubicBezTo>
                    <a:close/>
                    <a:moveTo>
                      <a:pt x="6333" y="0"/>
                    </a:moveTo>
                    <a:cubicBezTo>
                      <a:pt x="3529" y="0"/>
                      <a:pt x="1135" y="2111"/>
                      <a:pt x="789" y="4884"/>
                    </a:cubicBezTo>
                    <a:cubicBezTo>
                      <a:pt x="284" y="5230"/>
                      <a:pt x="1" y="5797"/>
                      <a:pt x="1" y="6427"/>
                    </a:cubicBezTo>
                    <a:cubicBezTo>
                      <a:pt x="1" y="6805"/>
                      <a:pt x="127" y="7215"/>
                      <a:pt x="379" y="7530"/>
                    </a:cubicBezTo>
                    <a:cubicBezTo>
                      <a:pt x="158" y="7845"/>
                      <a:pt x="1" y="8223"/>
                      <a:pt x="1" y="8633"/>
                    </a:cubicBezTo>
                    <a:cubicBezTo>
                      <a:pt x="1" y="9011"/>
                      <a:pt x="127" y="9420"/>
                      <a:pt x="379" y="9735"/>
                    </a:cubicBezTo>
                    <a:cubicBezTo>
                      <a:pt x="158" y="10050"/>
                      <a:pt x="1" y="10428"/>
                      <a:pt x="1" y="10838"/>
                    </a:cubicBezTo>
                    <a:cubicBezTo>
                      <a:pt x="1" y="11846"/>
                      <a:pt x="852" y="12665"/>
                      <a:pt x="1891" y="12665"/>
                    </a:cubicBezTo>
                    <a:lnTo>
                      <a:pt x="10839" y="12665"/>
                    </a:lnTo>
                    <a:cubicBezTo>
                      <a:pt x="11847" y="12665"/>
                      <a:pt x="12729" y="11846"/>
                      <a:pt x="12729" y="10838"/>
                    </a:cubicBezTo>
                    <a:cubicBezTo>
                      <a:pt x="12729" y="10428"/>
                      <a:pt x="12603" y="10050"/>
                      <a:pt x="12319" y="9735"/>
                    </a:cubicBezTo>
                    <a:cubicBezTo>
                      <a:pt x="12571" y="9420"/>
                      <a:pt x="12729" y="9011"/>
                      <a:pt x="12729" y="8633"/>
                    </a:cubicBezTo>
                    <a:cubicBezTo>
                      <a:pt x="12666" y="8223"/>
                      <a:pt x="12508" y="7845"/>
                      <a:pt x="12288" y="7530"/>
                    </a:cubicBezTo>
                    <a:cubicBezTo>
                      <a:pt x="12508" y="7215"/>
                      <a:pt x="12666" y="6805"/>
                      <a:pt x="12666" y="6427"/>
                    </a:cubicBezTo>
                    <a:cubicBezTo>
                      <a:pt x="12666" y="5829"/>
                      <a:pt x="12351" y="5230"/>
                      <a:pt x="11878" y="4884"/>
                    </a:cubicBezTo>
                    <a:cubicBezTo>
                      <a:pt x="11500" y="2111"/>
                      <a:pt x="9137" y="0"/>
                      <a:pt x="6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7" name="Google Shape;6315;p70">
              <a:extLst>
                <a:ext uri="{FF2B5EF4-FFF2-40B4-BE49-F238E27FC236}">
                  <a16:creationId xmlns:a16="http://schemas.microsoft.com/office/drawing/2014/main" id="{2C52A69A-727F-4252-AA10-7C4524CBEBB8}"/>
                </a:ext>
              </a:extLst>
            </p:cNvPr>
            <p:cNvGrpSpPr/>
            <p:nvPr/>
          </p:nvGrpSpPr>
          <p:grpSpPr>
            <a:xfrm>
              <a:off x="6791608" y="1432168"/>
              <a:ext cx="720000" cy="720000"/>
              <a:chOff x="-53232900" y="3192625"/>
              <a:chExt cx="298525" cy="319000"/>
            </a:xfrm>
          </p:grpSpPr>
          <p:sp>
            <p:nvSpPr>
              <p:cNvPr id="28" name="Google Shape;6316;p70">
                <a:extLst>
                  <a:ext uri="{FF2B5EF4-FFF2-40B4-BE49-F238E27FC236}">
                    <a16:creationId xmlns:a16="http://schemas.microsoft.com/office/drawing/2014/main" id="{DA014767-AF22-4D83-B9D2-10FF3FD008CC}"/>
                  </a:ext>
                </a:extLst>
              </p:cNvPr>
              <p:cNvSpPr/>
              <p:nvPr/>
            </p:nvSpPr>
            <p:spPr>
              <a:xfrm>
                <a:off x="-52972975" y="3315500"/>
                <a:ext cx="378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2237" extrusionOk="0">
                    <a:moveTo>
                      <a:pt x="0" y="0"/>
                    </a:moveTo>
                    <a:lnTo>
                      <a:pt x="0" y="2048"/>
                    </a:lnTo>
                    <a:cubicBezTo>
                      <a:pt x="252" y="2142"/>
                      <a:pt x="505" y="2237"/>
                      <a:pt x="788" y="2237"/>
                    </a:cubicBezTo>
                    <a:lnTo>
                      <a:pt x="1135" y="2237"/>
                    </a:lnTo>
                    <a:cubicBezTo>
                      <a:pt x="1355" y="2237"/>
                      <a:pt x="1513" y="2079"/>
                      <a:pt x="1513" y="1859"/>
                    </a:cubicBezTo>
                    <a:lnTo>
                      <a:pt x="1513" y="1512"/>
                    </a:lnTo>
                    <a:cubicBezTo>
                      <a:pt x="1513" y="693"/>
                      <a:pt x="820" y="0"/>
                      <a:pt x="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6317;p70">
                <a:extLst>
                  <a:ext uri="{FF2B5EF4-FFF2-40B4-BE49-F238E27FC236}">
                    <a16:creationId xmlns:a16="http://schemas.microsoft.com/office/drawing/2014/main" id="{DA4C018C-D427-4748-9CC2-23E5F41D9776}"/>
                  </a:ext>
                </a:extLst>
              </p:cNvPr>
              <p:cNvSpPr/>
              <p:nvPr/>
            </p:nvSpPr>
            <p:spPr>
              <a:xfrm>
                <a:off x="-52978500" y="3259575"/>
                <a:ext cx="44125" cy="55950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2238" extrusionOk="0">
                    <a:moveTo>
                      <a:pt x="1041" y="0"/>
                    </a:moveTo>
                    <a:cubicBezTo>
                      <a:pt x="663" y="0"/>
                      <a:pt x="253" y="158"/>
                      <a:pt x="1" y="441"/>
                    </a:cubicBezTo>
                    <a:cubicBezTo>
                      <a:pt x="190" y="977"/>
                      <a:pt x="316" y="1607"/>
                      <a:pt x="316" y="2237"/>
                    </a:cubicBezTo>
                    <a:cubicBezTo>
                      <a:pt x="1104" y="2206"/>
                      <a:pt x="1765" y="1544"/>
                      <a:pt x="1765" y="725"/>
                    </a:cubicBezTo>
                    <a:lnTo>
                      <a:pt x="1765" y="378"/>
                    </a:lnTo>
                    <a:cubicBezTo>
                      <a:pt x="1765" y="158"/>
                      <a:pt x="1608" y="0"/>
                      <a:pt x="14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6318;p70">
                <a:extLst>
                  <a:ext uri="{FF2B5EF4-FFF2-40B4-BE49-F238E27FC236}">
                    <a16:creationId xmlns:a16="http://schemas.microsoft.com/office/drawing/2014/main" id="{2E8DA2D4-EF90-4CD6-857F-158328DE74FE}"/>
                  </a:ext>
                </a:extLst>
              </p:cNvPr>
              <p:cNvSpPr/>
              <p:nvPr/>
            </p:nvSpPr>
            <p:spPr>
              <a:xfrm>
                <a:off x="-53232900" y="3324950"/>
                <a:ext cx="242625" cy="55925"/>
              </a:xfrm>
              <a:custGeom>
                <a:avLst/>
                <a:gdLst/>
                <a:ahLst/>
                <a:cxnLst/>
                <a:rect l="l" t="t" r="r" b="b"/>
                <a:pathLst>
                  <a:path w="9705" h="2237" extrusionOk="0">
                    <a:moveTo>
                      <a:pt x="3340" y="756"/>
                    </a:moveTo>
                    <a:cubicBezTo>
                      <a:pt x="3561" y="756"/>
                      <a:pt x="3718" y="914"/>
                      <a:pt x="3718" y="1103"/>
                    </a:cubicBezTo>
                    <a:cubicBezTo>
                      <a:pt x="3718" y="1292"/>
                      <a:pt x="3561" y="1449"/>
                      <a:pt x="3340" y="1449"/>
                    </a:cubicBezTo>
                    <a:cubicBezTo>
                      <a:pt x="3151" y="1449"/>
                      <a:pt x="2994" y="1292"/>
                      <a:pt x="2994" y="1103"/>
                    </a:cubicBezTo>
                    <a:cubicBezTo>
                      <a:pt x="2962" y="914"/>
                      <a:pt x="3151" y="756"/>
                      <a:pt x="3340" y="756"/>
                    </a:cubicBezTo>
                    <a:close/>
                    <a:moveTo>
                      <a:pt x="6333" y="756"/>
                    </a:moveTo>
                    <a:cubicBezTo>
                      <a:pt x="6554" y="756"/>
                      <a:pt x="6711" y="914"/>
                      <a:pt x="6711" y="1103"/>
                    </a:cubicBezTo>
                    <a:cubicBezTo>
                      <a:pt x="6711" y="1292"/>
                      <a:pt x="6554" y="1449"/>
                      <a:pt x="6333" y="1449"/>
                    </a:cubicBezTo>
                    <a:cubicBezTo>
                      <a:pt x="6144" y="1449"/>
                      <a:pt x="5987" y="1292"/>
                      <a:pt x="5987" y="1103"/>
                    </a:cubicBezTo>
                    <a:cubicBezTo>
                      <a:pt x="5955" y="914"/>
                      <a:pt x="6113" y="756"/>
                      <a:pt x="6333" y="756"/>
                    </a:cubicBezTo>
                    <a:close/>
                    <a:moveTo>
                      <a:pt x="1" y="0"/>
                    </a:moveTo>
                    <a:lnTo>
                      <a:pt x="1" y="2237"/>
                    </a:lnTo>
                    <a:lnTo>
                      <a:pt x="9704" y="2237"/>
                    </a:lnTo>
                    <a:lnTo>
                      <a:pt x="9704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6319;p70">
                <a:extLst>
                  <a:ext uri="{FF2B5EF4-FFF2-40B4-BE49-F238E27FC236}">
                    <a16:creationId xmlns:a16="http://schemas.microsoft.com/office/drawing/2014/main" id="{13911E9E-9FD1-4506-8ECA-466D0B89F212}"/>
                  </a:ext>
                </a:extLst>
              </p:cNvPr>
              <p:cNvSpPr/>
              <p:nvPr/>
            </p:nvSpPr>
            <p:spPr>
              <a:xfrm>
                <a:off x="-53232100" y="3399775"/>
                <a:ext cx="241825" cy="111850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4474" extrusionOk="0">
                    <a:moveTo>
                      <a:pt x="0" y="0"/>
                    </a:moveTo>
                    <a:cubicBezTo>
                      <a:pt x="158" y="2457"/>
                      <a:pt x="2269" y="4474"/>
                      <a:pt x="4821" y="4474"/>
                    </a:cubicBezTo>
                    <a:cubicBezTo>
                      <a:pt x="7372" y="4474"/>
                      <a:pt x="9452" y="2457"/>
                      <a:pt x="96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6320;p70">
                <a:extLst>
                  <a:ext uri="{FF2B5EF4-FFF2-40B4-BE49-F238E27FC236}">
                    <a16:creationId xmlns:a16="http://schemas.microsoft.com/office/drawing/2014/main" id="{BB8DB63F-EF47-4066-8118-4F6DC5A294C4}"/>
                  </a:ext>
                </a:extLst>
              </p:cNvPr>
              <p:cNvSpPr/>
              <p:nvPr/>
            </p:nvSpPr>
            <p:spPr>
              <a:xfrm>
                <a:off x="-53134450" y="3287125"/>
                <a:ext cx="4412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1765" h="757" extrusionOk="0">
                    <a:moveTo>
                      <a:pt x="1" y="1"/>
                    </a:moveTo>
                    <a:lnTo>
                      <a:pt x="410" y="757"/>
                    </a:lnTo>
                    <a:lnTo>
                      <a:pt x="1419" y="757"/>
                    </a:lnTo>
                    <a:lnTo>
                      <a:pt x="176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6321;p70">
                <a:extLst>
                  <a:ext uri="{FF2B5EF4-FFF2-40B4-BE49-F238E27FC236}">
                    <a16:creationId xmlns:a16="http://schemas.microsoft.com/office/drawing/2014/main" id="{5141F72E-7144-408E-AA3F-C417B6887BC6}"/>
                  </a:ext>
                </a:extLst>
              </p:cNvPr>
              <p:cNvSpPr/>
              <p:nvPr/>
            </p:nvSpPr>
            <p:spPr>
              <a:xfrm>
                <a:off x="-53232900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127" y="1"/>
                    </a:moveTo>
                    <a:cubicBezTo>
                      <a:pt x="95" y="253"/>
                      <a:pt x="32" y="473"/>
                      <a:pt x="1" y="757"/>
                    </a:cubicBezTo>
                    <a:lnTo>
                      <a:pt x="3466" y="757"/>
                    </a:lnTo>
                    <a:lnTo>
                      <a:pt x="312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6322;p70">
                <a:extLst>
                  <a:ext uri="{FF2B5EF4-FFF2-40B4-BE49-F238E27FC236}">
                    <a16:creationId xmlns:a16="http://schemas.microsoft.com/office/drawing/2014/main" id="{99D7389D-35DD-4747-81EF-93BE684EB647}"/>
                  </a:ext>
                </a:extLst>
              </p:cNvPr>
              <p:cNvSpPr/>
              <p:nvPr/>
            </p:nvSpPr>
            <p:spPr>
              <a:xfrm>
                <a:off x="-53078525" y="3287125"/>
                <a:ext cx="86675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3467" h="757" extrusionOk="0">
                    <a:moveTo>
                      <a:pt x="379" y="1"/>
                    </a:moveTo>
                    <a:lnTo>
                      <a:pt x="1" y="757"/>
                    </a:lnTo>
                    <a:lnTo>
                      <a:pt x="3466" y="757"/>
                    </a:lnTo>
                    <a:cubicBezTo>
                      <a:pt x="3466" y="536"/>
                      <a:pt x="3435" y="253"/>
                      <a:pt x="33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6323;p70">
                <a:extLst>
                  <a:ext uri="{FF2B5EF4-FFF2-40B4-BE49-F238E27FC236}">
                    <a16:creationId xmlns:a16="http://schemas.microsoft.com/office/drawing/2014/main" id="{F08F0368-1BF3-478C-87F1-F6BE46DDF5C7}"/>
                  </a:ext>
                </a:extLst>
              </p:cNvPr>
              <p:cNvSpPr/>
              <p:nvPr/>
            </p:nvSpPr>
            <p:spPr>
              <a:xfrm>
                <a:off x="-53224225" y="3192625"/>
                <a:ext cx="223700" cy="74850"/>
              </a:xfrm>
              <a:custGeom>
                <a:avLst/>
                <a:gdLst/>
                <a:ahLst/>
                <a:cxnLst/>
                <a:rect l="l" t="t" r="r" b="b"/>
                <a:pathLst>
                  <a:path w="8948" h="2994" extrusionOk="0">
                    <a:moveTo>
                      <a:pt x="4506" y="0"/>
                    </a:moveTo>
                    <a:cubicBezTo>
                      <a:pt x="2489" y="0"/>
                      <a:pt x="756" y="1260"/>
                      <a:pt x="0" y="2993"/>
                    </a:cubicBezTo>
                    <a:lnTo>
                      <a:pt x="8948" y="2993"/>
                    </a:lnTo>
                    <a:cubicBezTo>
                      <a:pt x="8255" y="1260"/>
                      <a:pt x="6522" y="0"/>
                      <a:pt x="45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3FD2798D-9935-45A4-A352-AAE2F6A915BD}"/>
                </a:ext>
              </a:extLst>
            </p:cNvPr>
            <p:cNvSpPr txBox="1"/>
            <p:nvPr/>
          </p:nvSpPr>
          <p:spPr>
            <a:xfrm>
              <a:off x="3280880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P1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R$ 240</a:t>
              </a:r>
            </a:p>
          </p:txBody>
        </p:sp>
        <p:sp>
          <p:nvSpPr>
            <p:cNvPr id="37" name="CaixaDeTexto 36">
              <a:extLst>
                <a:ext uri="{FF2B5EF4-FFF2-40B4-BE49-F238E27FC236}">
                  <a16:creationId xmlns:a16="http://schemas.microsoft.com/office/drawing/2014/main" id="{91D36AAA-FD6B-45CB-A7E4-5E9BC85AF206}"/>
                </a:ext>
              </a:extLst>
            </p:cNvPr>
            <p:cNvSpPr txBox="1"/>
            <p:nvPr/>
          </p:nvSpPr>
          <p:spPr>
            <a:xfrm>
              <a:off x="4909353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P2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R$ 120</a:t>
              </a:r>
            </a:p>
          </p:txBody>
        </p:sp>
        <p:sp>
          <p:nvSpPr>
            <p:cNvPr id="38" name="CaixaDeTexto 37">
              <a:extLst>
                <a:ext uri="{FF2B5EF4-FFF2-40B4-BE49-F238E27FC236}">
                  <a16:creationId xmlns:a16="http://schemas.microsoft.com/office/drawing/2014/main" id="{F1B54E5F-9E5E-4001-91E4-EF5BC8A213BB}"/>
                </a:ext>
              </a:extLst>
            </p:cNvPr>
            <p:cNvSpPr txBox="1"/>
            <p:nvPr/>
          </p:nvSpPr>
          <p:spPr>
            <a:xfrm>
              <a:off x="6461542" y="2480093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P3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R$ 60</a:t>
              </a:r>
            </a:p>
          </p:txBody>
        </p:sp>
      </p:grpSp>
      <p:grpSp>
        <p:nvGrpSpPr>
          <p:cNvPr id="4" name="Agrupar 3">
            <a:extLst>
              <a:ext uri="{FF2B5EF4-FFF2-40B4-BE49-F238E27FC236}">
                <a16:creationId xmlns:a16="http://schemas.microsoft.com/office/drawing/2014/main" id="{2F0700F7-FE30-4166-9E1D-4E2A5787B903}"/>
              </a:ext>
            </a:extLst>
          </p:cNvPr>
          <p:cNvGrpSpPr/>
          <p:nvPr/>
        </p:nvGrpSpPr>
        <p:grpSpPr>
          <a:xfrm>
            <a:off x="3950920" y="579270"/>
            <a:ext cx="1241448" cy="1432868"/>
            <a:chOff x="3950920" y="579270"/>
            <a:chExt cx="1241448" cy="1432868"/>
          </a:xfrm>
        </p:grpSpPr>
        <p:grpSp>
          <p:nvGrpSpPr>
            <p:cNvPr id="39" name="Google Shape;6293;p70">
              <a:extLst>
                <a:ext uri="{FF2B5EF4-FFF2-40B4-BE49-F238E27FC236}">
                  <a16:creationId xmlns:a16="http://schemas.microsoft.com/office/drawing/2014/main" id="{FAB1C82E-A21C-42DE-892A-A07721FA8FD2}"/>
                </a:ext>
              </a:extLst>
            </p:cNvPr>
            <p:cNvGrpSpPr/>
            <p:nvPr/>
          </p:nvGrpSpPr>
          <p:grpSpPr>
            <a:xfrm>
              <a:off x="4212000" y="579270"/>
              <a:ext cx="720000" cy="720000"/>
              <a:chOff x="-57162350" y="3982000"/>
              <a:chExt cx="287500" cy="318825"/>
            </a:xfrm>
          </p:grpSpPr>
          <p:sp>
            <p:nvSpPr>
              <p:cNvPr id="40" name="Google Shape;6294;p70">
                <a:extLst>
                  <a:ext uri="{FF2B5EF4-FFF2-40B4-BE49-F238E27FC236}">
                    <a16:creationId xmlns:a16="http://schemas.microsoft.com/office/drawing/2014/main" id="{03FF8F86-7CFB-4573-92E9-948348188F13}"/>
                  </a:ext>
                </a:extLst>
              </p:cNvPr>
              <p:cNvSpPr/>
              <p:nvPr/>
            </p:nvSpPr>
            <p:spPr>
              <a:xfrm>
                <a:off x="-56989850" y="4151150"/>
                <a:ext cx="55150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2206" extrusionOk="0">
                    <a:moveTo>
                      <a:pt x="1103" y="1"/>
                    </a:moveTo>
                    <a:cubicBezTo>
                      <a:pt x="504" y="1"/>
                      <a:pt x="0" y="473"/>
                      <a:pt x="0" y="1103"/>
                    </a:cubicBezTo>
                    <a:cubicBezTo>
                      <a:pt x="0" y="1702"/>
                      <a:pt x="504" y="2206"/>
                      <a:pt x="1103" y="2206"/>
                    </a:cubicBezTo>
                    <a:cubicBezTo>
                      <a:pt x="1733" y="2206"/>
                      <a:pt x="2205" y="1702"/>
                      <a:pt x="2205" y="1103"/>
                    </a:cubicBezTo>
                    <a:cubicBezTo>
                      <a:pt x="2205" y="473"/>
                      <a:pt x="1733" y="1"/>
                      <a:pt x="11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295;p70">
                <a:extLst>
                  <a:ext uri="{FF2B5EF4-FFF2-40B4-BE49-F238E27FC236}">
                    <a16:creationId xmlns:a16="http://schemas.microsoft.com/office/drawing/2014/main" id="{8623730C-0969-406C-9216-1C7B69EAD5EC}"/>
                  </a:ext>
                </a:extLst>
              </p:cNvPr>
              <p:cNvSpPr/>
              <p:nvPr/>
            </p:nvSpPr>
            <p:spPr>
              <a:xfrm>
                <a:off x="-57162350" y="3982000"/>
                <a:ext cx="287500" cy="161300"/>
              </a:xfrm>
              <a:custGeom>
                <a:avLst/>
                <a:gdLst/>
                <a:ahLst/>
                <a:cxnLst/>
                <a:rect l="l" t="t" r="r" b="b"/>
                <a:pathLst>
                  <a:path w="11500" h="6452" extrusionOk="0">
                    <a:moveTo>
                      <a:pt x="5778" y="1"/>
                    </a:moveTo>
                    <a:cubicBezTo>
                      <a:pt x="5286" y="1"/>
                      <a:pt x="4789" y="166"/>
                      <a:pt x="4380" y="497"/>
                    </a:cubicBezTo>
                    <a:cubicBezTo>
                      <a:pt x="4263" y="479"/>
                      <a:pt x="4146" y="470"/>
                      <a:pt x="4031" y="470"/>
                    </a:cubicBezTo>
                    <a:cubicBezTo>
                      <a:pt x="3147" y="470"/>
                      <a:pt x="2323" y="992"/>
                      <a:pt x="2017" y="1883"/>
                    </a:cubicBezTo>
                    <a:cubicBezTo>
                      <a:pt x="1072" y="2230"/>
                      <a:pt x="473" y="3238"/>
                      <a:pt x="631" y="4246"/>
                    </a:cubicBezTo>
                    <a:cubicBezTo>
                      <a:pt x="127" y="4876"/>
                      <a:pt x="1" y="5695"/>
                      <a:pt x="316" y="6452"/>
                    </a:cubicBezTo>
                    <a:cubicBezTo>
                      <a:pt x="536" y="6294"/>
                      <a:pt x="757" y="6168"/>
                      <a:pt x="1040" y="6074"/>
                    </a:cubicBezTo>
                    <a:cubicBezTo>
                      <a:pt x="1355" y="4498"/>
                      <a:pt x="2458" y="3175"/>
                      <a:pt x="4002" y="2577"/>
                    </a:cubicBezTo>
                    <a:cubicBezTo>
                      <a:pt x="4096" y="2545"/>
                      <a:pt x="4096" y="2545"/>
                      <a:pt x="4191" y="2513"/>
                    </a:cubicBezTo>
                    <a:cubicBezTo>
                      <a:pt x="4224" y="2504"/>
                      <a:pt x="4257" y="2499"/>
                      <a:pt x="4290" y="2499"/>
                    </a:cubicBezTo>
                    <a:cubicBezTo>
                      <a:pt x="4474" y="2499"/>
                      <a:pt x="4637" y="2641"/>
                      <a:pt x="4663" y="2829"/>
                    </a:cubicBezTo>
                    <a:cubicBezTo>
                      <a:pt x="4789" y="4593"/>
                      <a:pt x="6239" y="5979"/>
                      <a:pt x="8003" y="5979"/>
                    </a:cubicBezTo>
                    <a:lnTo>
                      <a:pt x="9862" y="5979"/>
                    </a:lnTo>
                    <a:cubicBezTo>
                      <a:pt x="10366" y="5979"/>
                      <a:pt x="10807" y="6137"/>
                      <a:pt x="11185" y="6389"/>
                    </a:cubicBezTo>
                    <a:cubicBezTo>
                      <a:pt x="11500" y="5695"/>
                      <a:pt x="11405" y="4876"/>
                      <a:pt x="10870" y="4246"/>
                    </a:cubicBezTo>
                    <a:cubicBezTo>
                      <a:pt x="11027" y="3207"/>
                      <a:pt x="10492" y="2230"/>
                      <a:pt x="9515" y="1883"/>
                    </a:cubicBezTo>
                    <a:cubicBezTo>
                      <a:pt x="9178" y="1040"/>
                      <a:pt x="8363" y="472"/>
                      <a:pt x="7475" y="472"/>
                    </a:cubicBezTo>
                    <a:cubicBezTo>
                      <a:pt x="7368" y="472"/>
                      <a:pt x="7260" y="480"/>
                      <a:pt x="7152" y="497"/>
                    </a:cubicBezTo>
                    <a:cubicBezTo>
                      <a:pt x="6758" y="166"/>
                      <a:pt x="6270" y="1"/>
                      <a:pt x="57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296;p70">
                <a:extLst>
                  <a:ext uri="{FF2B5EF4-FFF2-40B4-BE49-F238E27FC236}">
                    <a16:creationId xmlns:a16="http://schemas.microsoft.com/office/drawing/2014/main" id="{6739AA71-D7CB-42D7-B97A-8DF39F31D77D}"/>
                  </a:ext>
                </a:extLst>
              </p:cNvPr>
              <p:cNvSpPr/>
              <p:nvPr/>
            </p:nvSpPr>
            <p:spPr>
              <a:xfrm>
                <a:off x="-57119850" y="4066875"/>
                <a:ext cx="126075" cy="111875"/>
              </a:xfrm>
              <a:custGeom>
                <a:avLst/>
                <a:gdLst/>
                <a:ahLst/>
                <a:cxnLst/>
                <a:rect l="l" t="t" r="r" b="b"/>
                <a:pathLst>
                  <a:path w="5043" h="4475" extrusionOk="0">
                    <a:moveTo>
                      <a:pt x="2333" y="1"/>
                    </a:moveTo>
                    <a:cubicBezTo>
                      <a:pt x="915" y="694"/>
                      <a:pt x="2" y="2111"/>
                      <a:pt x="2" y="3718"/>
                    </a:cubicBezTo>
                    <a:lnTo>
                      <a:pt x="2" y="4191"/>
                    </a:lnTo>
                    <a:lnTo>
                      <a:pt x="2" y="4359"/>
                    </a:lnTo>
                    <a:lnTo>
                      <a:pt x="2" y="4359"/>
                    </a:lnTo>
                    <a:cubicBezTo>
                      <a:pt x="32" y="3375"/>
                      <a:pt x="829" y="2616"/>
                      <a:pt x="1861" y="2616"/>
                    </a:cubicBezTo>
                    <a:cubicBezTo>
                      <a:pt x="2774" y="2616"/>
                      <a:pt x="3499" y="3246"/>
                      <a:pt x="3656" y="4096"/>
                    </a:cubicBezTo>
                    <a:lnTo>
                      <a:pt x="4507" y="4096"/>
                    </a:lnTo>
                    <a:cubicBezTo>
                      <a:pt x="4570" y="3718"/>
                      <a:pt x="4791" y="3403"/>
                      <a:pt x="5043" y="3120"/>
                    </a:cubicBezTo>
                    <a:cubicBezTo>
                      <a:pt x="3656" y="2647"/>
                      <a:pt x="2617" y="1481"/>
                      <a:pt x="2333" y="1"/>
                    </a:cubicBezTo>
                    <a:close/>
                    <a:moveTo>
                      <a:pt x="2" y="4359"/>
                    </a:moveTo>
                    <a:cubicBezTo>
                      <a:pt x="1" y="4397"/>
                      <a:pt x="1" y="4435"/>
                      <a:pt x="2" y="4474"/>
                    </a:cubicBezTo>
                    <a:lnTo>
                      <a:pt x="2" y="4359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6297;p70">
                <a:extLst>
                  <a:ext uri="{FF2B5EF4-FFF2-40B4-BE49-F238E27FC236}">
                    <a16:creationId xmlns:a16="http://schemas.microsoft.com/office/drawing/2014/main" id="{D82CA03D-BC81-4175-BCFB-E519C7704E50}"/>
                  </a:ext>
                </a:extLst>
              </p:cNvPr>
              <p:cNvSpPr/>
              <p:nvPr/>
            </p:nvSpPr>
            <p:spPr>
              <a:xfrm>
                <a:off x="-57100925" y="4151150"/>
                <a:ext cx="55175" cy="55150"/>
              </a:xfrm>
              <a:custGeom>
                <a:avLst/>
                <a:gdLst/>
                <a:ahLst/>
                <a:cxnLst/>
                <a:rect l="l" t="t" r="r" b="b"/>
                <a:pathLst>
                  <a:path w="2207" h="2206" extrusionOk="0">
                    <a:moveTo>
                      <a:pt x="1104" y="1"/>
                    </a:moveTo>
                    <a:cubicBezTo>
                      <a:pt x="505" y="1"/>
                      <a:pt x="1" y="473"/>
                      <a:pt x="1" y="1103"/>
                    </a:cubicBezTo>
                    <a:cubicBezTo>
                      <a:pt x="1" y="1702"/>
                      <a:pt x="505" y="2206"/>
                      <a:pt x="1104" y="2206"/>
                    </a:cubicBezTo>
                    <a:cubicBezTo>
                      <a:pt x="1702" y="2206"/>
                      <a:pt x="2206" y="1702"/>
                      <a:pt x="2206" y="1103"/>
                    </a:cubicBezTo>
                    <a:cubicBezTo>
                      <a:pt x="2206" y="473"/>
                      <a:pt x="1702" y="1"/>
                      <a:pt x="1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4" name="Google Shape;6298;p70">
                <a:extLst>
                  <a:ext uri="{FF2B5EF4-FFF2-40B4-BE49-F238E27FC236}">
                    <a16:creationId xmlns:a16="http://schemas.microsoft.com/office/drawing/2014/main" id="{AE3FEFB4-F1BA-4760-B7FA-4685D36E3E74}"/>
                  </a:ext>
                </a:extLst>
              </p:cNvPr>
              <p:cNvSpPr/>
              <p:nvPr/>
            </p:nvSpPr>
            <p:spPr>
              <a:xfrm>
                <a:off x="-57119825" y="4179500"/>
                <a:ext cx="204800" cy="121325"/>
              </a:xfrm>
              <a:custGeom>
                <a:avLst/>
                <a:gdLst/>
                <a:ahLst/>
                <a:cxnLst/>
                <a:rect l="l" t="t" r="r" b="b"/>
                <a:pathLst>
                  <a:path w="8192" h="4853" extrusionOk="0">
                    <a:moveTo>
                      <a:pt x="5160" y="2151"/>
                    </a:moveTo>
                    <a:cubicBezTo>
                      <a:pt x="5254" y="2151"/>
                      <a:pt x="5341" y="2190"/>
                      <a:pt x="5388" y="2269"/>
                    </a:cubicBezTo>
                    <a:cubicBezTo>
                      <a:pt x="5546" y="2427"/>
                      <a:pt x="5546" y="2679"/>
                      <a:pt x="5388" y="2805"/>
                    </a:cubicBezTo>
                    <a:cubicBezTo>
                      <a:pt x="5042" y="3151"/>
                      <a:pt x="4569" y="3340"/>
                      <a:pt x="4096" y="3340"/>
                    </a:cubicBezTo>
                    <a:cubicBezTo>
                      <a:pt x="3624" y="3340"/>
                      <a:pt x="3120" y="3151"/>
                      <a:pt x="2805" y="2805"/>
                    </a:cubicBezTo>
                    <a:cubicBezTo>
                      <a:pt x="2647" y="2647"/>
                      <a:pt x="2647" y="2395"/>
                      <a:pt x="2805" y="2269"/>
                    </a:cubicBezTo>
                    <a:cubicBezTo>
                      <a:pt x="2884" y="2190"/>
                      <a:pt x="2978" y="2151"/>
                      <a:pt x="3069" y="2151"/>
                    </a:cubicBezTo>
                    <a:cubicBezTo>
                      <a:pt x="3159" y="2151"/>
                      <a:pt x="3246" y="2190"/>
                      <a:pt x="3309" y="2269"/>
                    </a:cubicBezTo>
                    <a:cubicBezTo>
                      <a:pt x="3529" y="2490"/>
                      <a:pt x="3813" y="2600"/>
                      <a:pt x="4096" y="2600"/>
                    </a:cubicBezTo>
                    <a:cubicBezTo>
                      <a:pt x="4380" y="2600"/>
                      <a:pt x="4664" y="2490"/>
                      <a:pt x="4884" y="2269"/>
                    </a:cubicBezTo>
                    <a:cubicBezTo>
                      <a:pt x="4963" y="2190"/>
                      <a:pt x="5065" y="2151"/>
                      <a:pt x="5160" y="2151"/>
                    </a:cubicBezTo>
                    <a:close/>
                    <a:moveTo>
                      <a:pt x="1" y="1"/>
                    </a:moveTo>
                    <a:lnTo>
                      <a:pt x="1" y="2238"/>
                    </a:lnTo>
                    <a:cubicBezTo>
                      <a:pt x="1" y="3687"/>
                      <a:pt x="1198" y="4853"/>
                      <a:pt x="2616" y="4853"/>
                    </a:cubicBezTo>
                    <a:lnTo>
                      <a:pt x="5609" y="4853"/>
                    </a:lnTo>
                    <a:cubicBezTo>
                      <a:pt x="7058" y="4853"/>
                      <a:pt x="8192" y="3655"/>
                      <a:pt x="8192" y="2238"/>
                    </a:cubicBezTo>
                    <a:lnTo>
                      <a:pt x="8192" y="1"/>
                    </a:lnTo>
                    <a:cubicBezTo>
                      <a:pt x="8192" y="977"/>
                      <a:pt x="7341" y="1860"/>
                      <a:pt x="6302" y="1860"/>
                    </a:cubicBezTo>
                    <a:cubicBezTo>
                      <a:pt x="5388" y="1860"/>
                      <a:pt x="4664" y="1230"/>
                      <a:pt x="4506" y="347"/>
                    </a:cubicBezTo>
                    <a:lnTo>
                      <a:pt x="3655" y="347"/>
                    </a:lnTo>
                    <a:cubicBezTo>
                      <a:pt x="3498" y="1230"/>
                      <a:pt x="2710" y="1860"/>
                      <a:pt x="1860" y="1860"/>
                    </a:cubicBezTo>
                    <a:cubicBezTo>
                      <a:pt x="820" y="1860"/>
                      <a:pt x="1" y="1009"/>
                      <a:pt x="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6299;p70">
                <a:extLst>
                  <a:ext uri="{FF2B5EF4-FFF2-40B4-BE49-F238E27FC236}">
                    <a16:creationId xmlns:a16="http://schemas.microsoft.com/office/drawing/2014/main" id="{BEC63BB1-C874-46B4-9FF2-1B9FBC17A495}"/>
                  </a:ext>
                </a:extLst>
              </p:cNvPr>
              <p:cNvSpPr/>
              <p:nvPr/>
            </p:nvSpPr>
            <p:spPr>
              <a:xfrm>
                <a:off x="-57158400" y="4156675"/>
                <a:ext cx="18900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6" h="2553" extrusionOk="0">
                    <a:moveTo>
                      <a:pt x="756" y="0"/>
                    </a:moveTo>
                    <a:cubicBezTo>
                      <a:pt x="315" y="252"/>
                      <a:pt x="0" y="725"/>
                      <a:pt x="0" y="1260"/>
                    </a:cubicBezTo>
                    <a:cubicBezTo>
                      <a:pt x="0" y="1827"/>
                      <a:pt x="315" y="2300"/>
                      <a:pt x="756" y="2552"/>
                    </a:cubicBezTo>
                    <a:lnTo>
                      <a:pt x="756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6300;p70">
                <a:extLst>
                  <a:ext uri="{FF2B5EF4-FFF2-40B4-BE49-F238E27FC236}">
                    <a16:creationId xmlns:a16="http://schemas.microsoft.com/office/drawing/2014/main" id="{E958E5FD-14E6-4EFF-967B-79671730F207}"/>
                  </a:ext>
                </a:extLst>
              </p:cNvPr>
              <p:cNvSpPr/>
              <p:nvPr/>
            </p:nvSpPr>
            <p:spPr>
              <a:xfrm>
                <a:off x="-56896125" y="4155875"/>
                <a:ext cx="18925" cy="63825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553" extrusionOk="0">
                    <a:moveTo>
                      <a:pt x="0" y="1"/>
                    </a:moveTo>
                    <a:lnTo>
                      <a:pt x="0" y="2553"/>
                    </a:lnTo>
                    <a:cubicBezTo>
                      <a:pt x="441" y="2269"/>
                      <a:pt x="756" y="1796"/>
                      <a:pt x="756" y="1261"/>
                    </a:cubicBezTo>
                    <a:cubicBezTo>
                      <a:pt x="756" y="757"/>
                      <a:pt x="441" y="284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6301;p70">
                <a:extLst>
                  <a:ext uri="{FF2B5EF4-FFF2-40B4-BE49-F238E27FC236}">
                    <a16:creationId xmlns:a16="http://schemas.microsoft.com/office/drawing/2014/main" id="{5ACB384E-8539-46FB-A23E-608CE3A623E2}"/>
                  </a:ext>
                </a:extLst>
              </p:cNvPr>
              <p:cNvSpPr/>
              <p:nvPr/>
            </p:nvSpPr>
            <p:spPr>
              <a:xfrm>
                <a:off x="-56924475" y="4149575"/>
                <a:ext cx="9450" cy="29175"/>
              </a:xfrm>
              <a:custGeom>
                <a:avLst/>
                <a:gdLst/>
                <a:ahLst/>
                <a:cxnLst/>
                <a:rect l="l" t="t" r="r" b="b"/>
                <a:pathLst>
                  <a:path w="378" h="1167" extrusionOk="0">
                    <a:moveTo>
                      <a:pt x="0" y="1"/>
                    </a:moveTo>
                    <a:cubicBezTo>
                      <a:pt x="221" y="379"/>
                      <a:pt x="378" y="757"/>
                      <a:pt x="378" y="1166"/>
                    </a:cubicBezTo>
                    <a:lnTo>
                      <a:pt x="378" y="883"/>
                    </a:lnTo>
                    <a:lnTo>
                      <a:pt x="3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8" name="CaixaDeTexto 47">
              <a:extLst>
                <a:ext uri="{FF2B5EF4-FFF2-40B4-BE49-F238E27FC236}">
                  <a16:creationId xmlns:a16="http://schemas.microsoft.com/office/drawing/2014/main" id="{BFD0366E-CD3D-4CFF-90A0-F62093339809}"/>
                </a:ext>
              </a:extLst>
            </p:cNvPr>
            <p:cNvSpPr txBox="1"/>
            <p:nvPr/>
          </p:nvSpPr>
          <p:spPr>
            <a:xfrm>
              <a:off x="3950920" y="1488918"/>
              <a:ext cx="124144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Banqueiro </a:t>
              </a:r>
            </a:p>
            <a:p>
              <a:pPr algn="ctr"/>
              <a:r>
                <a:rPr lang="pt-BR" dirty="0">
                  <a:solidFill>
                    <a:schemeClr val="bg1"/>
                  </a:solidFill>
                  <a:latin typeface="Roboto Slab Light" panose="020B0604020202020204" charset="0"/>
                  <a:ea typeface="Roboto Slab Light" panose="020B0604020202020204" charset="0"/>
                </a:rPr>
                <a:t>R$ 60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8120029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Elegant waves by slidesgo">
  <a:themeElements>
    <a:clrScheme name="Personalizado 1">
      <a:dk1>
        <a:srgbClr val="00072D"/>
      </a:dk1>
      <a:lt1>
        <a:srgbClr val="FFFFFF"/>
      </a:lt1>
      <a:dk2>
        <a:srgbClr val="FFFFFF"/>
      </a:dk2>
      <a:lt2>
        <a:srgbClr val="FFFFFF"/>
      </a:lt2>
      <a:accent1>
        <a:srgbClr val="0C2E3A"/>
      </a:accent1>
      <a:accent2>
        <a:srgbClr val="110F16"/>
      </a:accent2>
      <a:accent3>
        <a:srgbClr val="0A2472"/>
      </a:accent3>
      <a:accent4>
        <a:srgbClr val="001C55"/>
      </a:accent4>
      <a:accent5>
        <a:srgbClr val="FFFFFF"/>
      </a:accent5>
      <a:accent6>
        <a:srgbClr val="FFFFFF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500</Words>
  <Application>Microsoft Office PowerPoint</Application>
  <PresentationFormat>Apresentação na tela (16:9)</PresentationFormat>
  <Paragraphs>263</Paragraphs>
  <Slides>23</Slides>
  <Notes>23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23</vt:i4>
      </vt:variant>
    </vt:vector>
  </HeadingPairs>
  <TitlesOfParts>
    <vt:vector size="31" baseType="lpstr">
      <vt:lpstr>Calibri</vt:lpstr>
      <vt:lpstr>Nunito Sans SemiBold</vt:lpstr>
      <vt:lpstr>Roboto Light</vt:lpstr>
      <vt:lpstr>Roboto Slab Light</vt:lpstr>
      <vt:lpstr>Nunito Sans Black</vt:lpstr>
      <vt:lpstr>Squada One</vt:lpstr>
      <vt:lpstr>Arial</vt:lpstr>
      <vt:lpstr>Elegant waves by slidesgo</vt:lpstr>
      <vt:lpstr>Identificação de deadlock usando algoritmo do banqueiro</vt:lpstr>
      <vt:lpstr>01</vt:lpstr>
      <vt:lpstr>DEADLOCK</vt:lpstr>
      <vt:lpstr>Nada mais que um impasse!</vt:lpstr>
      <vt:lpstr>Apresentação do PowerPoint</vt:lpstr>
      <vt:lpstr>Apresentação do PowerPoint</vt:lpstr>
      <vt:lpstr>02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03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Identificação de deadlock usando algoritmo do banqueiro</dc:title>
  <dc:creator>Victor Roberto</dc:creator>
  <cp:lastModifiedBy>Victor Roberto</cp:lastModifiedBy>
  <cp:revision>33</cp:revision>
  <dcterms:modified xsi:type="dcterms:W3CDTF">2022-05-31T21:13:41Z</dcterms:modified>
</cp:coreProperties>
</file>